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media/image5.jpg" ContentType="image/pn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7" r:id="rId2"/>
    <p:sldId id="258" r:id="rId3"/>
    <p:sldId id="2147479146" r:id="rId4"/>
    <p:sldId id="2147479147" r:id="rId5"/>
    <p:sldId id="687" r:id="rId6"/>
    <p:sldId id="2147309237" r:id="rId7"/>
    <p:sldId id="2147479141" r:id="rId8"/>
    <p:sldId id="2147479150" r:id="rId9"/>
    <p:sldId id="707" r:id="rId10"/>
    <p:sldId id="2147309271" r:id="rId11"/>
    <p:sldId id="2147309225" r:id="rId12"/>
    <p:sldId id="2147309254" r:id="rId13"/>
    <p:sldId id="2147309265" r:id="rId14"/>
    <p:sldId id="2147479151" r:id="rId15"/>
    <p:sldId id="2147479154" r:id="rId16"/>
    <p:sldId id="2147479155" r:id="rId17"/>
    <p:sldId id="2147479153" r:id="rId18"/>
    <p:sldId id="2147479156" r:id="rId19"/>
    <p:sldId id="2147479157" r:id="rId20"/>
    <p:sldId id="2147479163" r:id="rId21"/>
    <p:sldId id="2147309275" r:id="rId22"/>
    <p:sldId id="2147479158" r:id="rId23"/>
    <p:sldId id="2147479159" r:id="rId24"/>
    <p:sldId id="2147479160" r:id="rId25"/>
    <p:sldId id="2147479161" r:id="rId26"/>
    <p:sldId id="2147479162" r:id="rId27"/>
    <p:sldId id="2147479165" r:id="rId28"/>
    <p:sldId id="2147479164" r:id="rId29"/>
    <p:sldId id="2147479167" r:id="rId30"/>
    <p:sldId id="2147309263" r:id="rId31"/>
    <p:sldId id="2147309231" r:id="rId32"/>
    <p:sldId id="2147479170" r:id="rId33"/>
    <p:sldId id="2147479166" r:id="rId34"/>
    <p:sldId id="2147479168" r:id="rId35"/>
    <p:sldId id="2147479169" r:id="rId36"/>
    <p:sldId id="2147479152"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2DA9A1F-C26F-4EF4-8DA8-D0566A9C4B20}">
          <p14:sldIdLst>
            <p14:sldId id="257"/>
            <p14:sldId id="258"/>
            <p14:sldId id="2147479146"/>
            <p14:sldId id="2147479147"/>
            <p14:sldId id="687"/>
            <p14:sldId id="2147309237"/>
            <p14:sldId id="2147479141"/>
            <p14:sldId id="2147479150"/>
            <p14:sldId id="707"/>
            <p14:sldId id="2147309271"/>
            <p14:sldId id="2147309225"/>
            <p14:sldId id="2147309254"/>
            <p14:sldId id="2147309265"/>
            <p14:sldId id="2147479151"/>
          </p14:sldIdLst>
        </p14:section>
        <p14:section name="Untitled Section" id="{643444D2-408E-41CC-918F-0711E87F50BE}">
          <p14:sldIdLst>
            <p14:sldId id="2147479154"/>
            <p14:sldId id="2147479155"/>
            <p14:sldId id="2147479153"/>
            <p14:sldId id="2147479156"/>
            <p14:sldId id="2147479157"/>
          </p14:sldIdLst>
        </p14:section>
        <p14:section name="Untitled Section" id="{31694589-E830-4615-8E32-EB4F7A14422D}">
          <p14:sldIdLst>
            <p14:sldId id="2147479163"/>
            <p14:sldId id="2147309275"/>
            <p14:sldId id="2147479158"/>
            <p14:sldId id="2147479159"/>
            <p14:sldId id="2147479160"/>
            <p14:sldId id="2147479161"/>
            <p14:sldId id="2147479162"/>
            <p14:sldId id="2147479165"/>
          </p14:sldIdLst>
        </p14:section>
        <p14:section name="Untitled Section" id="{89805F47-CA86-451A-81BA-6CEB1ECCC8DA}">
          <p14:sldIdLst>
            <p14:sldId id="2147479164"/>
            <p14:sldId id="2147479167"/>
            <p14:sldId id="2147309263"/>
            <p14:sldId id="2147309231"/>
            <p14:sldId id="2147479170"/>
            <p14:sldId id="2147479166"/>
          </p14:sldIdLst>
        </p14:section>
        <p14:section name="Untitled Section" id="{27A14995-9DAA-406C-AB59-7CE8A1BCC1A1}">
          <p14:sldIdLst>
            <p14:sldId id="2147479168"/>
            <p14:sldId id="2147479169"/>
            <p14:sldId id="214747915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53" autoAdjust="0"/>
    <p:restoredTop sz="86395"/>
  </p:normalViewPr>
  <p:slideViewPr>
    <p:cSldViewPr snapToGrid="0">
      <p:cViewPr varScale="1">
        <p:scale>
          <a:sx n="92" d="100"/>
          <a:sy n="92" d="100"/>
        </p:scale>
        <p:origin x="1152" y="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862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o Parenzan" userId="a83bbb23f3e251dc" providerId="LiveId" clId="{47F442F6-2EBC-47DD-88E2-A21C059CC533}"/>
    <pc:docChg chg="undo custSel addSld delSld modSld sldOrd addSection modSection">
      <pc:chgData name="Marco Parenzan" userId="a83bbb23f3e251dc" providerId="LiveId" clId="{47F442F6-2EBC-47DD-88E2-A21C059CC533}" dt="2024-06-14T07:48:48.584" v="4672" actId="20577"/>
      <pc:docMkLst>
        <pc:docMk/>
      </pc:docMkLst>
      <pc:sldChg chg="modSp mod">
        <pc:chgData name="Marco Parenzan" userId="a83bbb23f3e251dc" providerId="LiveId" clId="{47F442F6-2EBC-47DD-88E2-A21C059CC533}" dt="2024-06-14T02:30:02.123" v="147" actId="20577"/>
        <pc:sldMkLst>
          <pc:docMk/>
          <pc:sldMk cId="2148739793" sldId="257"/>
        </pc:sldMkLst>
        <pc:spChg chg="mod">
          <ac:chgData name="Marco Parenzan" userId="a83bbb23f3e251dc" providerId="LiveId" clId="{47F442F6-2EBC-47DD-88E2-A21C059CC533}" dt="2024-06-14T02:29:55.321" v="132" actId="20577"/>
          <ac:spMkLst>
            <pc:docMk/>
            <pc:sldMk cId="2148739793" sldId="257"/>
            <ac:spMk id="4" creationId="{8A3D8709-88CD-D848-A370-A96F8E504479}"/>
          </ac:spMkLst>
        </pc:spChg>
        <pc:spChg chg="mod">
          <ac:chgData name="Marco Parenzan" userId="a83bbb23f3e251dc" providerId="LiveId" clId="{47F442F6-2EBC-47DD-88E2-A21C059CC533}" dt="2024-06-14T02:30:02.123" v="147" actId="20577"/>
          <ac:spMkLst>
            <pc:docMk/>
            <pc:sldMk cId="2148739793" sldId="257"/>
            <ac:spMk id="5" creationId="{01CB1058-9CD1-E448-887D-B6ECC596D88F}"/>
          </ac:spMkLst>
        </pc:spChg>
      </pc:sldChg>
      <pc:sldChg chg="addSp delSp modSp new del mod modClrScheme chgLayout">
        <pc:chgData name="Marco Parenzan" userId="a83bbb23f3e251dc" providerId="LiveId" clId="{47F442F6-2EBC-47DD-88E2-A21C059CC533}" dt="2024-06-14T02:32:34.232" v="158" actId="47"/>
        <pc:sldMkLst>
          <pc:docMk/>
          <pc:sldMk cId="659277574" sldId="259"/>
        </pc:sldMkLst>
        <pc:spChg chg="del mod ord">
          <ac:chgData name="Marco Parenzan" userId="a83bbb23f3e251dc" providerId="LiveId" clId="{47F442F6-2EBC-47DD-88E2-A21C059CC533}" dt="2024-06-09T16:53:34.409" v="1" actId="700"/>
          <ac:spMkLst>
            <pc:docMk/>
            <pc:sldMk cId="659277574" sldId="259"/>
            <ac:spMk id="2" creationId="{23E27364-0F3A-8B51-BE2F-A9369F205E91}"/>
          </ac:spMkLst>
        </pc:spChg>
        <pc:spChg chg="add mod ord">
          <ac:chgData name="Marco Parenzan" userId="a83bbb23f3e251dc" providerId="LiveId" clId="{47F442F6-2EBC-47DD-88E2-A21C059CC533}" dt="2024-06-09T16:53:34.409" v="1" actId="700"/>
          <ac:spMkLst>
            <pc:docMk/>
            <pc:sldMk cId="659277574" sldId="259"/>
            <ac:spMk id="3" creationId="{DA43C1E6-704D-B98F-4CFE-E0AB47E89EEE}"/>
          </ac:spMkLst>
        </pc:spChg>
        <pc:spChg chg="add mod">
          <ac:chgData name="Marco Parenzan" userId="a83bbb23f3e251dc" providerId="LiveId" clId="{47F442F6-2EBC-47DD-88E2-A21C059CC533}" dt="2024-06-09T16:53:52.616" v="11" actId="20577"/>
          <ac:spMkLst>
            <pc:docMk/>
            <pc:sldMk cId="659277574" sldId="259"/>
            <ac:spMk id="4" creationId="{469023F3-9771-5721-CF3F-9BB5785B1556}"/>
          </ac:spMkLst>
        </pc:spChg>
        <pc:spChg chg="add mod">
          <ac:chgData name="Marco Parenzan" userId="a83bbb23f3e251dc" providerId="LiveId" clId="{47F442F6-2EBC-47DD-88E2-A21C059CC533}" dt="2024-06-09T16:53:57.886" v="19" actId="20577"/>
          <ac:spMkLst>
            <pc:docMk/>
            <pc:sldMk cId="659277574" sldId="259"/>
            <ac:spMk id="5" creationId="{76A2C226-D947-17A0-A89B-E10D73356642}"/>
          </ac:spMkLst>
        </pc:spChg>
        <pc:spChg chg="add mod">
          <ac:chgData name="Marco Parenzan" userId="a83bbb23f3e251dc" providerId="LiveId" clId="{47F442F6-2EBC-47DD-88E2-A21C059CC533}" dt="2024-06-09T16:54:07.734" v="29" actId="20577"/>
          <ac:spMkLst>
            <pc:docMk/>
            <pc:sldMk cId="659277574" sldId="259"/>
            <ac:spMk id="6" creationId="{00843237-FFDD-F759-DBF8-C4453D874296}"/>
          </ac:spMkLst>
        </pc:spChg>
      </pc:sldChg>
      <pc:sldChg chg="addSp modSp new del mod modClrScheme chgLayout">
        <pc:chgData name="Marco Parenzan" userId="a83bbb23f3e251dc" providerId="LiveId" clId="{47F442F6-2EBC-47DD-88E2-A21C059CC533}" dt="2024-06-14T02:32:34.232" v="158" actId="47"/>
        <pc:sldMkLst>
          <pc:docMk/>
          <pc:sldMk cId="3014781584" sldId="260"/>
        </pc:sldMkLst>
        <pc:spChg chg="mod ord">
          <ac:chgData name="Marco Parenzan" userId="a83bbb23f3e251dc" providerId="LiveId" clId="{47F442F6-2EBC-47DD-88E2-A21C059CC533}" dt="2024-06-10T22:31:54.318" v="70" actId="700"/>
          <ac:spMkLst>
            <pc:docMk/>
            <pc:sldMk cId="3014781584" sldId="260"/>
            <ac:spMk id="2" creationId="{6241E4B7-FEB2-B926-15DC-8821A5079AF3}"/>
          </ac:spMkLst>
        </pc:spChg>
        <pc:spChg chg="add mod ord">
          <ac:chgData name="Marco Parenzan" userId="a83bbb23f3e251dc" providerId="LiveId" clId="{47F442F6-2EBC-47DD-88E2-A21C059CC533}" dt="2024-06-10T22:32:04.279" v="100" actId="20577"/>
          <ac:spMkLst>
            <pc:docMk/>
            <pc:sldMk cId="3014781584" sldId="260"/>
            <ac:spMk id="3" creationId="{2CED2F09-DBC3-58B6-299F-38BCDE35D052}"/>
          </ac:spMkLst>
        </pc:spChg>
      </pc:sldChg>
      <pc:sldChg chg="modSp add mod modAnim">
        <pc:chgData name="Marco Parenzan" userId="a83bbb23f3e251dc" providerId="LiveId" clId="{47F442F6-2EBC-47DD-88E2-A21C059CC533}" dt="2024-06-14T02:43:14.007" v="624" actId="20577"/>
        <pc:sldMkLst>
          <pc:docMk/>
          <pc:sldMk cId="3546775416" sldId="687"/>
        </pc:sldMkLst>
        <pc:spChg chg="mod">
          <ac:chgData name="Marco Parenzan" userId="a83bbb23f3e251dc" providerId="LiveId" clId="{47F442F6-2EBC-47DD-88E2-A21C059CC533}" dt="2024-06-14T02:43:14.007" v="624" actId="20577"/>
          <ac:spMkLst>
            <pc:docMk/>
            <pc:sldMk cId="3546775416" sldId="687"/>
            <ac:spMk id="5" creationId="{F7D92D4B-1117-5910-A46C-57305DE669D9}"/>
          </ac:spMkLst>
        </pc:spChg>
      </pc:sldChg>
      <pc:sldChg chg="add ord">
        <pc:chgData name="Marco Parenzan" userId="a83bbb23f3e251dc" providerId="LiveId" clId="{47F442F6-2EBC-47DD-88E2-A21C059CC533}" dt="2024-06-14T02:37:54.035" v="302"/>
        <pc:sldMkLst>
          <pc:docMk/>
          <pc:sldMk cId="1459475209" sldId="707"/>
        </pc:sldMkLst>
      </pc:sldChg>
      <pc:sldChg chg="add del">
        <pc:chgData name="Marco Parenzan" userId="a83bbb23f3e251dc" providerId="LiveId" clId="{47F442F6-2EBC-47DD-88E2-A21C059CC533}" dt="2024-06-14T06:13:13.649" v="2966" actId="47"/>
        <pc:sldMkLst>
          <pc:docMk/>
          <pc:sldMk cId="2441435742" sldId="712"/>
        </pc:sldMkLst>
      </pc:sldChg>
      <pc:sldChg chg="add ord">
        <pc:chgData name="Marco Parenzan" userId="a83bbb23f3e251dc" providerId="LiveId" clId="{47F442F6-2EBC-47DD-88E2-A21C059CC533}" dt="2024-06-14T02:32:58.033" v="160"/>
        <pc:sldMkLst>
          <pc:docMk/>
          <pc:sldMk cId="3022924319" sldId="2147309225"/>
        </pc:sldMkLst>
      </pc:sldChg>
      <pc:sldChg chg="add del">
        <pc:chgData name="Marco Parenzan" userId="a83bbb23f3e251dc" providerId="LiveId" clId="{47F442F6-2EBC-47DD-88E2-A21C059CC533}" dt="2024-06-14T02:32:09.666" v="154" actId="47"/>
        <pc:sldMkLst>
          <pc:docMk/>
          <pc:sldMk cId="3800580375" sldId="2147309227"/>
        </pc:sldMkLst>
      </pc:sldChg>
      <pc:sldChg chg="add ord">
        <pc:chgData name="Marco Parenzan" userId="a83bbb23f3e251dc" providerId="LiveId" clId="{47F442F6-2EBC-47DD-88E2-A21C059CC533}" dt="2024-06-14T07:15:44.848" v="3247"/>
        <pc:sldMkLst>
          <pc:docMk/>
          <pc:sldMk cId="184396319" sldId="2147309231"/>
        </pc:sldMkLst>
      </pc:sldChg>
      <pc:sldChg chg="modSp add mod">
        <pc:chgData name="Marco Parenzan" userId="a83bbb23f3e251dc" providerId="LiveId" clId="{47F442F6-2EBC-47DD-88E2-A21C059CC533}" dt="2024-06-14T02:41:46.684" v="453" actId="20577"/>
        <pc:sldMkLst>
          <pc:docMk/>
          <pc:sldMk cId="4217545835" sldId="2147309237"/>
        </pc:sldMkLst>
        <pc:spChg chg="mod">
          <ac:chgData name="Marco Parenzan" userId="a83bbb23f3e251dc" providerId="LiveId" clId="{47F442F6-2EBC-47DD-88E2-A21C059CC533}" dt="2024-06-14T02:41:46.684" v="453" actId="20577"/>
          <ac:spMkLst>
            <pc:docMk/>
            <pc:sldMk cId="4217545835" sldId="2147309237"/>
            <ac:spMk id="5" creationId="{59C28C8B-2191-77CB-B8B4-148C9234B7C4}"/>
          </ac:spMkLst>
        </pc:spChg>
      </pc:sldChg>
      <pc:sldChg chg="add ord">
        <pc:chgData name="Marco Parenzan" userId="a83bbb23f3e251dc" providerId="LiveId" clId="{47F442F6-2EBC-47DD-88E2-A21C059CC533}" dt="2024-06-14T02:32:58.033" v="160"/>
        <pc:sldMkLst>
          <pc:docMk/>
          <pc:sldMk cId="2112123946" sldId="2147309254"/>
        </pc:sldMkLst>
      </pc:sldChg>
      <pc:sldChg chg="add">
        <pc:chgData name="Marco Parenzan" userId="a83bbb23f3e251dc" providerId="LiveId" clId="{47F442F6-2EBC-47DD-88E2-A21C059CC533}" dt="2024-06-14T03:24:09.063" v="781"/>
        <pc:sldMkLst>
          <pc:docMk/>
          <pc:sldMk cId="2135850722" sldId="2147309263"/>
        </pc:sldMkLst>
      </pc:sldChg>
      <pc:sldChg chg="add">
        <pc:chgData name="Marco Parenzan" userId="a83bbb23f3e251dc" providerId="LiveId" clId="{47F442F6-2EBC-47DD-88E2-A21C059CC533}" dt="2024-06-14T02:31:32.116" v="152"/>
        <pc:sldMkLst>
          <pc:docMk/>
          <pc:sldMk cId="1941441867" sldId="2147309265"/>
        </pc:sldMkLst>
      </pc:sldChg>
      <pc:sldChg chg="addSp delSp modSp add del mod chgLayout">
        <pc:chgData name="Marco Parenzan" userId="a83bbb23f3e251dc" providerId="LiveId" clId="{47F442F6-2EBC-47DD-88E2-A21C059CC533}" dt="2024-06-14T04:02:17.087" v="1184" actId="2696"/>
        <pc:sldMkLst>
          <pc:docMk/>
          <pc:sldMk cId="1937795655" sldId="2147309271"/>
        </pc:sldMkLst>
        <pc:spChg chg="add del mod">
          <ac:chgData name="Marco Parenzan" userId="a83bbb23f3e251dc" providerId="LiveId" clId="{47F442F6-2EBC-47DD-88E2-A21C059CC533}" dt="2024-06-14T02:32:13.793" v="155" actId="6264"/>
          <ac:spMkLst>
            <pc:docMk/>
            <pc:sldMk cId="1937795655" sldId="2147309271"/>
            <ac:spMk id="2" creationId="{52A1FFE7-EC2D-50CA-B3BF-C9A5300313D0}"/>
          </ac:spMkLst>
        </pc:spChg>
        <pc:spChg chg="mod ord">
          <ac:chgData name="Marco Parenzan" userId="a83bbb23f3e251dc" providerId="LiveId" clId="{47F442F6-2EBC-47DD-88E2-A21C059CC533}" dt="2024-06-14T02:32:25.326" v="157" actId="207"/>
          <ac:spMkLst>
            <pc:docMk/>
            <pc:sldMk cId="1937795655" sldId="2147309271"/>
            <ac:spMk id="4" creationId="{F0031073-EE8F-1A10-E37F-F7E43ED19017}"/>
          </ac:spMkLst>
        </pc:spChg>
      </pc:sldChg>
      <pc:sldChg chg="add">
        <pc:chgData name="Marco Parenzan" userId="a83bbb23f3e251dc" providerId="LiveId" clId="{47F442F6-2EBC-47DD-88E2-A21C059CC533}" dt="2024-06-14T04:02:19.610" v="1185"/>
        <pc:sldMkLst>
          <pc:docMk/>
          <pc:sldMk cId="2277735624" sldId="2147309271"/>
        </pc:sldMkLst>
      </pc:sldChg>
      <pc:sldChg chg="modSp add mod">
        <pc:chgData name="Marco Parenzan" userId="a83bbb23f3e251dc" providerId="LiveId" clId="{47F442F6-2EBC-47DD-88E2-A21C059CC533}" dt="2024-06-14T04:25:40.913" v="1659" actId="20577"/>
        <pc:sldMkLst>
          <pc:docMk/>
          <pc:sldMk cId="4059630933" sldId="2147309275"/>
        </pc:sldMkLst>
        <pc:spChg chg="mod">
          <ac:chgData name="Marco Parenzan" userId="a83bbb23f3e251dc" providerId="LiveId" clId="{47F442F6-2EBC-47DD-88E2-A21C059CC533}" dt="2024-06-14T04:25:40.913" v="1659" actId="20577"/>
          <ac:spMkLst>
            <pc:docMk/>
            <pc:sldMk cId="4059630933" sldId="2147309275"/>
            <ac:spMk id="2" creationId="{7B31C059-CB69-95A6-5F82-2E7A0E0999FA}"/>
          </ac:spMkLst>
        </pc:spChg>
      </pc:sldChg>
      <pc:sldChg chg="modSp add del mod ord">
        <pc:chgData name="Marco Parenzan" userId="a83bbb23f3e251dc" providerId="LiveId" clId="{47F442F6-2EBC-47DD-88E2-A21C059CC533}" dt="2024-06-14T06:32:59.550" v="3091" actId="47"/>
        <pc:sldMkLst>
          <pc:docMk/>
          <pc:sldMk cId="2438032200" sldId="2147309276"/>
        </pc:sldMkLst>
        <pc:spChg chg="mod">
          <ac:chgData name="Marco Parenzan" userId="a83bbb23f3e251dc" providerId="LiveId" clId="{47F442F6-2EBC-47DD-88E2-A21C059CC533}" dt="2024-06-14T06:32:57.485" v="3090" actId="21"/>
          <ac:spMkLst>
            <pc:docMk/>
            <pc:sldMk cId="2438032200" sldId="2147309276"/>
            <ac:spMk id="5" creationId="{4C4E545D-6ED6-D398-25CA-9C5FB1D366B6}"/>
          </ac:spMkLst>
        </pc:spChg>
      </pc:sldChg>
      <pc:sldChg chg="add ord">
        <pc:chgData name="Marco Parenzan" userId="a83bbb23f3e251dc" providerId="LiveId" clId="{47F442F6-2EBC-47DD-88E2-A21C059CC533}" dt="2024-06-14T02:41:13.899" v="400"/>
        <pc:sldMkLst>
          <pc:docMk/>
          <pc:sldMk cId="3238288617" sldId="2147479141"/>
        </pc:sldMkLst>
      </pc:sldChg>
      <pc:sldChg chg="add ord">
        <pc:chgData name="Marco Parenzan" userId="a83bbb23f3e251dc" providerId="LiveId" clId="{47F442F6-2EBC-47DD-88E2-A21C059CC533}" dt="2024-06-14T02:31:01.700" v="151"/>
        <pc:sldMkLst>
          <pc:docMk/>
          <pc:sldMk cId="166119536" sldId="2147479146"/>
        </pc:sldMkLst>
      </pc:sldChg>
      <pc:sldChg chg="add">
        <pc:chgData name="Marco Parenzan" userId="a83bbb23f3e251dc" providerId="LiveId" clId="{47F442F6-2EBC-47DD-88E2-A21C059CC533}" dt="2024-06-14T02:30:57.779" v="149"/>
        <pc:sldMkLst>
          <pc:docMk/>
          <pc:sldMk cId="2240411606" sldId="2147479147"/>
        </pc:sldMkLst>
      </pc:sldChg>
      <pc:sldChg chg="add del">
        <pc:chgData name="Marco Parenzan" userId="a83bbb23f3e251dc" providerId="LiveId" clId="{47F442F6-2EBC-47DD-88E2-A21C059CC533}" dt="2024-06-14T02:35:03.203" v="238" actId="47"/>
        <pc:sldMkLst>
          <pc:docMk/>
          <pc:sldMk cId="1533676214" sldId="2147479148"/>
        </pc:sldMkLst>
      </pc:sldChg>
      <pc:sldChg chg="addSp delSp modSp new del mod modClrScheme chgLayout">
        <pc:chgData name="Marco Parenzan" userId="a83bbb23f3e251dc" providerId="LiveId" clId="{47F442F6-2EBC-47DD-88E2-A21C059CC533}" dt="2024-06-14T02:38:08.595" v="304" actId="47"/>
        <pc:sldMkLst>
          <pc:docMk/>
          <pc:sldMk cId="1380022473" sldId="2147479149"/>
        </pc:sldMkLst>
        <pc:spChg chg="del">
          <ac:chgData name="Marco Parenzan" userId="a83bbb23f3e251dc" providerId="LiveId" clId="{47F442F6-2EBC-47DD-88E2-A21C059CC533}" dt="2024-06-14T02:33:14.645" v="162" actId="700"/>
          <ac:spMkLst>
            <pc:docMk/>
            <pc:sldMk cId="1380022473" sldId="2147479149"/>
            <ac:spMk id="2" creationId="{4594D257-9CBA-749A-91F3-7C77F3E13AC2}"/>
          </ac:spMkLst>
        </pc:spChg>
        <pc:spChg chg="add mod">
          <ac:chgData name="Marco Parenzan" userId="a83bbb23f3e251dc" providerId="LiveId" clId="{47F442F6-2EBC-47DD-88E2-A21C059CC533}" dt="2024-06-14T02:33:18.720" v="187" actId="20577"/>
          <ac:spMkLst>
            <pc:docMk/>
            <pc:sldMk cId="1380022473" sldId="2147479149"/>
            <ac:spMk id="3" creationId="{4153842D-D7A1-47C9-E76F-735638EE974C}"/>
          </ac:spMkLst>
        </pc:spChg>
        <pc:spChg chg="add mod">
          <ac:chgData name="Marco Parenzan" userId="a83bbb23f3e251dc" providerId="LiveId" clId="{47F442F6-2EBC-47DD-88E2-A21C059CC533}" dt="2024-06-14T02:33:26.116" v="196" actId="20577"/>
          <ac:spMkLst>
            <pc:docMk/>
            <pc:sldMk cId="1380022473" sldId="2147479149"/>
            <ac:spMk id="4" creationId="{6946A421-D518-A37B-1BC8-7A0538742200}"/>
          </ac:spMkLst>
        </pc:spChg>
        <pc:spChg chg="add mod">
          <ac:chgData name="Marco Parenzan" userId="a83bbb23f3e251dc" providerId="LiveId" clId="{47F442F6-2EBC-47DD-88E2-A21C059CC533}" dt="2024-06-14T02:33:28.623" v="197" actId="571"/>
          <ac:spMkLst>
            <pc:docMk/>
            <pc:sldMk cId="1380022473" sldId="2147479149"/>
            <ac:spMk id="5" creationId="{E90AC1F2-2759-FE32-B529-31DF81124BB3}"/>
          </ac:spMkLst>
        </pc:spChg>
        <pc:spChg chg="add mod">
          <ac:chgData name="Marco Parenzan" userId="a83bbb23f3e251dc" providerId="LiveId" clId="{47F442F6-2EBC-47DD-88E2-A21C059CC533}" dt="2024-06-14T02:33:29.718" v="198" actId="571"/>
          <ac:spMkLst>
            <pc:docMk/>
            <pc:sldMk cId="1380022473" sldId="2147479149"/>
            <ac:spMk id="6" creationId="{FB4FBE0A-AC57-6ACC-93F5-9C6928751FAF}"/>
          </ac:spMkLst>
        </pc:spChg>
        <pc:spChg chg="add mod">
          <ac:chgData name="Marco Parenzan" userId="a83bbb23f3e251dc" providerId="LiveId" clId="{47F442F6-2EBC-47DD-88E2-A21C059CC533}" dt="2024-06-14T02:33:39.539" v="209" actId="14100"/>
          <ac:spMkLst>
            <pc:docMk/>
            <pc:sldMk cId="1380022473" sldId="2147479149"/>
            <ac:spMk id="7" creationId="{57A169FB-E5AD-1026-6A28-75C3C5C54CD1}"/>
          </ac:spMkLst>
        </pc:spChg>
        <pc:spChg chg="add mod ord">
          <ac:chgData name="Marco Parenzan" userId="a83bbb23f3e251dc" providerId="LiveId" clId="{47F442F6-2EBC-47DD-88E2-A21C059CC533}" dt="2024-06-14T02:34:30.501" v="236" actId="167"/>
          <ac:spMkLst>
            <pc:docMk/>
            <pc:sldMk cId="1380022473" sldId="2147479149"/>
            <ac:spMk id="8" creationId="{EA5F19C6-4B05-8BD4-F905-460F771731F1}"/>
          </ac:spMkLst>
        </pc:spChg>
        <pc:spChg chg="add mod">
          <ac:chgData name="Marco Parenzan" userId="a83bbb23f3e251dc" providerId="LiveId" clId="{47F442F6-2EBC-47DD-88E2-A21C059CC533}" dt="2024-06-14T02:33:51.486" v="220" actId="571"/>
          <ac:spMkLst>
            <pc:docMk/>
            <pc:sldMk cId="1380022473" sldId="2147479149"/>
            <ac:spMk id="9" creationId="{E834D6EA-1DE8-9750-229E-C428AC4EAC47}"/>
          </ac:spMkLst>
        </pc:spChg>
        <pc:spChg chg="add mod">
          <ac:chgData name="Marco Parenzan" userId="a83bbb23f3e251dc" providerId="LiveId" clId="{47F442F6-2EBC-47DD-88E2-A21C059CC533}" dt="2024-06-14T02:33:51.486" v="220" actId="571"/>
          <ac:spMkLst>
            <pc:docMk/>
            <pc:sldMk cId="1380022473" sldId="2147479149"/>
            <ac:spMk id="10" creationId="{5DD7BF1F-D31D-F4E0-8BB3-8426B9F110CA}"/>
          </ac:spMkLst>
        </pc:spChg>
        <pc:spChg chg="add mod">
          <ac:chgData name="Marco Parenzan" userId="a83bbb23f3e251dc" providerId="LiveId" clId="{47F442F6-2EBC-47DD-88E2-A21C059CC533}" dt="2024-06-14T02:33:56.169" v="225" actId="20577"/>
          <ac:spMkLst>
            <pc:docMk/>
            <pc:sldMk cId="1380022473" sldId="2147479149"/>
            <ac:spMk id="11" creationId="{920A1913-C5D9-033B-456F-298B5FC94D7D}"/>
          </ac:spMkLst>
        </pc:spChg>
      </pc:sldChg>
      <pc:sldChg chg="addSp modSp add mod">
        <pc:chgData name="Marco Parenzan" userId="a83bbb23f3e251dc" providerId="LiveId" clId="{47F442F6-2EBC-47DD-88E2-A21C059CC533}" dt="2024-06-14T02:37:43.600" v="300" actId="14100"/>
        <pc:sldMkLst>
          <pc:docMk/>
          <pc:sldMk cId="2156596749" sldId="2147479150"/>
        </pc:sldMkLst>
        <pc:spChg chg="add mod">
          <ac:chgData name="Marco Parenzan" userId="a83bbb23f3e251dc" providerId="LiveId" clId="{47F442F6-2EBC-47DD-88E2-A21C059CC533}" dt="2024-06-14T02:36:54.185" v="286" actId="14100"/>
          <ac:spMkLst>
            <pc:docMk/>
            <pc:sldMk cId="2156596749" sldId="2147479150"/>
            <ac:spMk id="2" creationId="{763E4C7D-94AB-46D6-E736-B1861B9C29E4}"/>
          </ac:spMkLst>
        </pc:spChg>
        <pc:spChg chg="mod">
          <ac:chgData name="Marco Parenzan" userId="a83bbb23f3e251dc" providerId="LiveId" clId="{47F442F6-2EBC-47DD-88E2-A21C059CC533}" dt="2024-06-14T02:35:41.012" v="246" actId="1076"/>
          <ac:spMkLst>
            <pc:docMk/>
            <pc:sldMk cId="2156596749" sldId="2147479150"/>
            <ac:spMk id="4" creationId="{6946A421-D518-A37B-1BC8-7A0538742200}"/>
          </ac:spMkLst>
        </pc:spChg>
        <pc:spChg chg="mod">
          <ac:chgData name="Marco Parenzan" userId="a83bbb23f3e251dc" providerId="LiveId" clId="{47F442F6-2EBC-47DD-88E2-A21C059CC533}" dt="2024-06-14T02:35:41.012" v="246" actId="1076"/>
          <ac:spMkLst>
            <pc:docMk/>
            <pc:sldMk cId="2156596749" sldId="2147479150"/>
            <ac:spMk id="5" creationId="{E90AC1F2-2759-FE32-B529-31DF81124BB3}"/>
          </ac:spMkLst>
        </pc:spChg>
        <pc:spChg chg="mod">
          <ac:chgData name="Marco Parenzan" userId="a83bbb23f3e251dc" providerId="LiveId" clId="{47F442F6-2EBC-47DD-88E2-A21C059CC533}" dt="2024-06-14T02:35:41.012" v="246" actId="1076"/>
          <ac:spMkLst>
            <pc:docMk/>
            <pc:sldMk cId="2156596749" sldId="2147479150"/>
            <ac:spMk id="6" creationId="{FB4FBE0A-AC57-6ACC-93F5-9C6928751FAF}"/>
          </ac:spMkLst>
        </pc:spChg>
        <pc:spChg chg="mod">
          <ac:chgData name="Marco Parenzan" userId="a83bbb23f3e251dc" providerId="LiveId" clId="{47F442F6-2EBC-47DD-88E2-A21C059CC533}" dt="2024-06-14T02:35:45.325" v="253" actId="20577"/>
          <ac:spMkLst>
            <pc:docMk/>
            <pc:sldMk cId="2156596749" sldId="2147479150"/>
            <ac:spMk id="7" creationId="{57A169FB-E5AD-1026-6A28-75C3C5C54CD1}"/>
          </ac:spMkLst>
        </pc:spChg>
        <pc:spChg chg="mod">
          <ac:chgData name="Marco Parenzan" userId="a83bbb23f3e251dc" providerId="LiveId" clId="{47F442F6-2EBC-47DD-88E2-A21C059CC533}" dt="2024-06-14T02:36:43.882" v="281" actId="14100"/>
          <ac:spMkLst>
            <pc:docMk/>
            <pc:sldMk cId="2156596749" sldId="2147479150"/>
            <ac:spMk id="8" creationId="{EA5F19C6-4B05-8BD4-F905-460F771731F1}"/>
          </ac:spMkLst>
        </pc:spChg>
        <pc:spChg chg="add mod">
          <ac:chgData name="Marco Parenzan" userId="a83bbb23f3e251dc" providerId="LiveId" clId="{47F442F6-2EBC-47DD-88E2-A21C059CC533}" dt="2024-06-14T02:37:43.600" v="300" actId="14100"/>
          <ac:spMkLst>
            <pc:docMk/>
            <pc:sldMk cId="2156596749" sldId="2147479150"/>
            <ac:spMk id="9" creationId="{41917170-DADE-BF81-0929-F9A8E6348DB1}"/>
          </ac:spMkLst>
        </pc:spChg>
        <pc:spChg chg="add mod">
          <ac:chgData name="Marco Parenzan" userId="a83bbb23f3e251dc" providerId="LiveId" clId="{47F442F6-2EBC-47DD-88E2-A21C059CC533}" dt="2024-06-14T02:37:22.467" v="291" actId="13822"/>
          <ac:spMkLst>
            <pc:docMk/>
            <pc:sldMk cId="2156596749" sldId="2147479150"/>
            <ac:spMk id="10" creationId="{FC32C703-4210-6862-E098-213377DD0EB3}"/>
          </ac:spMkLst>
        </pc:spChg>
        <pc:spChg chg="mod">
          <ac:chgData name="Marco Parenzan" userId="a83bbb23f3e251dc" providerId="LiveId" clId="{47F442F6-2EBC-47DD-88E2-A21C059CC533}" dt="2024-06-14T02:37:18.559" v="289" actId="1076"/>
          <ac:spMkLst>
            <pc:docMk/>
            <pc:sldMk cId="2156596749" sldId="2147479150"/>
            <ac:spMk id="11" creationId="{920A1913-C5D9-033B-456F-298B5FC94D7D}"/>
          </ac:spMkLst>
        </pc:spChg>
        <pc:spChg chg="add mod">
          <ac:chgData name="Marco Parenzan" userId="a83bbb23f3e251dc" providerId="LiveId" clId="{47F442F6-2EBC-47DD-88E2-A21C059CC533}" dt="2024-06-14T02:37:40.989" v="298" actId="14100"/>
          <ac:spMkLst>
            <pc:docMk/>
            <pc:sldMk cId="2156596749" sldId="2147479150"/>
            <ac:spMk id="12" creationId="{CF7BD67A-AEFC-21D4-90A3-62B7834F4E3B}"/>
          </ac:spMkLst>
        </pc:spChg>
        <pc:spChg chg="add mod">
          <ac:chgData name="Marco Parenzan" userId="a83bbb23f3e251dc" providerId="LiveId" clId="{47F442F6-2EBC-47DD-88E2-A21C059CC533}" dt="2024-06-14T02:37:38.372" v="297" actId="14100"/>
          <ac:spMkLst>
            <pc:docMk/>
            <pc:sldMk cId="2156596749" sldId="2147479150"/>
            <ac:spMk id="13" creationId="{904D1456-F12B-8C33-292C-8B1E3EEE236F}"/>
          </ac:spMkLst>
        </pc:spChg>
      </pc:sldChg>
      <pc:sldChg chg="addSp modSp add mod">
        <pc:chgData name="Marco Parenzan" userId="a83bbb23f3e251dc" providerId="LiveId" clId="{47F442F6-2EBC-47DD-88E2-A21C059CC533}" dt="2024-06-14T03:23:22.571" v="778" actId="1036"/>
        <pc:sldMkLst>
          <pc:docMk/>
          <pc:sldMk cId="904869332" sldId="2147479151"/>
        </pc:sldMkLst>
        <pc:spChg chg="mod">
          <ac:chgData name="Marco Parenzan" userId="a83bbb23f3e251dc" providerId="LiveId" clId="{47F442F6-2EBC-47DD-88E2-A21C059CC533}" dt="2024-06-14T02:39:25.358" v="338" actId="14100"/>
          <ac:spMkLst>
            <pc:docMk/>
            <pc:sldMk cId="904869332" sldId="2147479151"/>
            <ac:spMk id="2" creationId="{763E4C7D-94AB-46D6-E736-B1861B9C29E4}"/>
          </ac:spMkLst>
        </pc:spChg>
        <pc:spChg chg="mod">
          <ac:chgData name="Marco Parenzan" userId="a83bbb23f3e251dc" providerId="LiveId" clId="{47F442F6-2EBC-47DD-88E2-A21C059CC533}" dt="2024-06-14T02:38:39.886" v="312" actId="1076"/>
          <ac:spMkLst>
            <pc:docMk/>
            <pc:sldMk cId="904869332" sldId="2147479151"/>
            <ac:spMk id="4" creationId="{6946A421-D518-A37B-1BC8-7A0538742200}"/>
          </ac:spMkLst>
        </pc:spChg>
        <pc:spChg chg="mod">
          <ac:chgData name="Marco Parenzan" userId="a83bbb23f3e251dc" providerId="LiveId" clId="{47F442F6-2EBC-47DD-88E2-A21C059CC533}" dt="2024-06-14T02:38:39.886" v="312" actId="1076"/>
          <ac:spMkLst>
            <pc:docMk/>
            <pc:sldMk cId="904869332" sldId="2147479151"/>
            <ac:spMk id="5" creationId="{E90AC1F2-2759-FE32-B529-31DF81124BB3}"/>
          </ac:spMkLst>
        </pc:spChg>
        <pc:spChg chg="mod">
          <ac:chgData name="Marco Parenzan" userId="a83bbb23f3e251dc" providerId="LiveId" clId="{47F442F6-2EBC-47DD-88E2-A21C059CC533}" dt="2024-06-14T02:38:39.886" v="312" actId="1076"/>
          <ac:spMkLst>
            <pc:docMk/>
            <pc:sldMk cId="904869332" sldId="2147479151"/>
            <ac:spMk id="6" creationId="{FB4FBE0A-AC57-6ACC-93F5-9C6928751FAF}"/>
          </ac:spMkLst>
        </pc:spChg>
        <pc:spChg chg="mod">
          <ac:chgData name="Marco Parenzan" userId="a83bbb23f3e251dc" providerId="LiveId" clId="{47F442F6-2EBC-47DD-88E2-A21C059CC533}" dt="2024-06-14T02:43:29.153" v="650" actId="20577"/>
          <ac:spMkLst>
            <pc:docMk/>
            <pc:sldMk cId="904869332" sldId="2147479151"/>
            <ac:spMk id="7" creationId="{57A169FB-E5AD-1026-6A28-75C3C5C54CD1}"/>
          </ac:spMkLst>
        </pc:spChg>
        <pc:spChg chg="mod ord">
          <ac:chgData name="Marco Parenzan" userId="a83bbb23f3e251dc" providerId="LiveId" clId="{47F442F6-2EBC-47DD-88E2-A21C059CC533}" dt="2024-06-14T02:44:28.697" v="686" actId="167"/>
          <ac:spMkLst>
            <pc:docMk/>
            <pc:sldMk cId="904869332" sldId="2147479151"/>
            <ac:spMk id="8" creationId="{EA5F19C6-4B05-8BD4-F905-460F771731F1}"/>
          </ac:spMkLst>
        </pc:spChg>
        <pc:spChg chg="mod">
          <ac:chgData name="Marco Parenzan" userId="a83bbb23f3e251dc" providerId="LiveId" clId="{47F442F6-2EBC-47DD-88E2-A21C059CC533}" dt="2024-06-14T02:43:45.094" v="665" actId="1076"/>
          <ac:spMkLst>
            <pc:docMk/>
            <pc:sldMk cId="904869332" sldId="2147479151"/>
            <ac:spMk id="9" creationId="{41917170-DADE-BF81-0929-F9A8E6348DB1}"/>
          </ac:spMkLst>
        </pc:spChg>
        <pc:spChg chg="mod">
          <ac:chgData name="Marco Parenzan" userId="a83bbb23f3e251dc" providerId="LiveId" clId="{47F442F6-2EBC-47DD-88E2-A21C059CC533}" dt="2024-06-14T02:39:14.045" v="333" actId="1076"/>
          <ac:spMkLst>
            <pc:docMk/>
            <pc:sldMk cId="904869332" sldId="2147479151"/>
            <ac:spMk id="10" creationId="{FC32C703-4210-6862-E098-213377DD0EB3}"/>
          </ac:spMkLst>
        </pc:spChg>
        <pc:spChg chg="mod">
          <ac:chgData name="Marco Parenzan" userId="a83bbb23f3e251dc" providerId="LiveId" clId="{47F442F6-2EBC-47DD-88E2-A21C059CC533}" dt="2024-06-14T02:39:14.045" v="333" actId="1076"/>
          <ac:spMkLst>
            <pc:docMk/>
            <pc:sldMk cId="904869332" sldId="2147479151"/>
            <ac:spMk id="11" creationId="{920A1913-C5D9-033B-456F-298B5FC94D7D}"/>
          </ac:spMkLst>
        </pc:spChg>
        <pc:spChg chg="mod">
          <ac:chgData name="Marco Parenzan" userId="a83bbb23f3e251dc" providerId="LiveId" clId="{47F442F6-2EBC-47DD-88E2-A21C059CC533}" dt="2024-06-14T02:44:09.579" v="675" actId="14100"/>
          <ac:spMkLst>
            <pc:docMk/>
            <pc:sldMk cId="904869332" sldId="2147479151"/>
            <ac:spMk id="12" creationId="{CF7BD67A-AEFC-21D4-90A3-62B7834F4E3B}"/>
          </ac:spMkLst>
        </pc:spChg>
        <pc:spChg chg="mod">
          <ac:chgData name="Marco Parenzan" userId="a83bbb23f3e251dc" providerId="LiveId" clId="{47F442F6-2EBC-47DD-88E2-A21C059CC533}" dt="2024-06-14T02:43:45.094" v="665" actId="1076"/>
          <ac:spMkLst>
            <pc:docMk/>
            <pc:sldMk cId="904869332" sldId="2147479151"/>
            <ac:spMk id="13" creationId="{904D1456-F12B-8C33-292C-8B1E3EEE236F}"/>
          </ac:spMkLst>
        </pc:spChg>
        <pc:spChg chg="add mod">
          <ac:chgData name="Marco Parenzan" userId="a83bbb23f3e251dc" providerId="LiveId" clId="{47F442F6-2EBC-47DD-88E2-A21C059CC533}" dt="2024-06-14T02:44:03.249" v="673" actId="14100"/>
          <ac:spMkLst>
            <pc:docMk/>
            <pc:sldMk cId="904869332" sldId="2147479151"/>
            <ac:spMk id="14" creationId="{3BAE1A57-3179-0948-3F2F-286EDE67A36B}"/>
          </ac:spMkLst>
        </pc:spChg>
        <pc:spChg chg="add mod">
          <ac:chgData name="Marco Parenzan" userId="a83bbb23f3e251dc" providerId="LiveId" clId="{47F442F6-2EBC-47DD-88E2-A21C059CC533}" dt="2024-06-14T02:44:23.575" v="683" actId="14100"/>
          <ac:spMkLst>
            <pc:docMk/>
            <pc:sldMk cId="904869332" sldId="2147479151"/>
            <ac:spMk id="15" creationId="{301D3B74-EFCB-74D3-810A-E8758CD5983E}"/>
          </ac:spMkLst>
        </pc:spChg>
        <pc:spChg chg="add mod">
          <ac:chgData name="Marco Parenzan" userId="a83bbb23f3e251dc" providerId="LiveId" clId="{47F442F6-2EBC-47DD-88E2-A21C059CC533}" dt="2024-06-14T02:44:11.286" v="676" actId="14100"/>
          <ac:spMkLst>
            <pc:docMk/>
            <pc:sldMk cId="904869332" sldId="2147479151"/>
            <ac:spMk id="16" creationId="{DCE85E43-37F8-F678-A243-44086E013EA4}"/>
          </ac:spMkLst>
        </pc:spChg>
        <pc:spChg chg="add mod ord">
          <ac:chgData name="Marco Parenzan" userId="a83bbb23f3e251dc" providerId="LiveId" clId="{47F442F6-2EBC-47DD-88E2-A21C059CC533}" dt="2024-06-14T02:44:27.041" v="685" actId="167"/>
          <ac:spMkLst>
            <pc:docMk/>
            <pc:sldMk cId="904869332" sldId="2147479151"/>
            <ac:spMk id="17" creationId="{4EC3EE58-6DBF-CAC7-C09B-4FC7DDEBB271}"/>
          </ac:spMkLst>
        </pc:spChg>
        <pc:spChg chg="add mod">
          <ac:chgData name="Marco Parenzan" userId="a83bbb23f3e251dc" providerId="LiveId" clId="{47F442F6-2EBC-47DD-88E2-A21C059CC533}" dt="2024-06-14T02:44:31.594" v="687" actId="571"/>
          <ac:spMkLst>
            <pc:docMk/>
            <pc:sldMk cId="904869332" sldId="2147479151"/>
            <ac:spMk id="18" creationId="{64D8137E-7B18-0F46-CB03-D172FE7CF830}"/>
          </ac:spMkLst>
        </pc:spChg>
        <pc:spChg chg="add mod">
          <ac:chgData name="Marco Parenzan" userId="a83bbb23f3e251dc" providerId="LiveId" clId="{47F442F6-2EBC-47DD-88E2-A21C059CC533}" dt="2024-06-14T03:23:22.571" v="778" actId="1036"/>
          <ac:spMkLst>
            <pc:docMk/>
            <pc:sldMk cId="904869332" sldId="2147479151"/>
            <ac:spMk id="19" creationId="{272FA567-4DBA-B8D4-9DF6-6EBDE9E54FF2}"/>
          </ac:spMkLst>
        </pc:spChg>
      </pc:sldChg>
      <pc:sldChg chg="modSp new mod">
        <pc:chgData name="Marco Parenzan" userId="a83bbb23f3e251dc" providerId="LiveId" clId="{47F442F6-2EBC-47DD-88E2-A21C059CC533}" dt="2024-06-14T03:27:25.712" v="872" actId="20577"/>
        <pc:sldMkLst>
          <pc:docMk/>
          <pc:sldMk cId="1782273667" sldId="2147479152"/>
        </pc:sldMkLst>
        <pc:spChg chg="mod">
          <ac:chgData name="Marco Parenzan" userId="a83bbb23f3e251dc" providerId="LiveId" clId="{47F442F6-2EBC-47DD-88E2-A21C059CC533}" dt="2024-06-14T03:26:17.106" v="803" actId="20577"/>
          <ac:spMkLst>
            <pc:docMk/>
            <pc:sldMk cId="1782273667" sldId="2147479152"/>
            <ac:spMk id="2" creationId="{7B9B3A66-1220-1A53-75E1-96AD1437CFC1}"/>
          </ac:spMkLst>
        </pc:spChg>
        <pc:spChg chg="mod">
          <ac:chgData name="Marco Parenzan" userId="a83bbb23f3e251dc" providerId="LiveId" clId="{47F442F6-2EBC-47DD-88E2-A21C059CC533}" dt="2024-06-14T03:27:25.712" v="872" actId="20577"/>
          <ac:spMkLst>
            <pc:docMk/>
            <pc:sldMk cId="1782273667" sldId="2147479152"/>
            <ac:spMk id="3" creationId="{818AEFD9-BA16-7C65-BECA-7249DFE9F1B3}"/>
          </ac:spMkLst>
        </pc:spChg>
      </pc:sldChg>
      <pc:sldChg chg="addSp delSp modSp new del mod modClrScheme chgLayout">
        <pc:chgData name="Marco Parenzan" userId="a83bbb23f3e251dc" providerId="LiveId" clId="{47F442F6-2EBC-47DD-88E2-A21C059CC533}" dt="2024-06-14T04:02:00.141" v="1182" actId="2696"/>
        <pc:sldMkLst>
          <pc:docMk/>
          <pc:sldMk cId="1442931445" sldId="2147479153"/>
        </pc:sldMkLst>
        <pc:spChg chg="del mod ord">
          <ac:chgData name="Marco Parenzan" userId="a83bbb23f3e251dc" providerId="LiveId" clId="{47F442F6-2EBC-47DD-88E2-A21C059CC533}" dt="2024-06-14T03:28:12.368" v="874" actId="700"/>
          <ac:spMkLst>
            <pc:docMk/>
            <pc:sldMk cId="1442931445" sldId="2147479153"/>
            <ac:spMk id="2" creationId="{73930B91-4376-8D21-8645-C648D30F0198}"/>
          </ac:spMkLst>
        </pc:spChg>
        <pc:spChg chg="add mod ord">
          <ac:chgData name="Marco Parenzan" userId="a83bbb23f3e251dc" providerId="LiveId" clId="{47F442F6-2EBC-47DD-88E2-A21C059CC533}" dt="2024-06-14T03:28:16.242" v="885" actId="20577"/>
          <ac:spMkLst>
            <pc:docMk/>
            <pc:sldMk cId="1442931445" sldId="2147479153"/>
            <ac:spMk id="3" creationId="{79867247-2CB6-32E8-C413-CFA95A3993E4}"/>
          </ac:spMkLst>
        </pc:spChg>
        <pc:spChg chg="add mod ord">
          <ac:chgData name="Marco Parenzan" userId="a83bbb23f3e251dc" providerId="LiveId" clId="{47F442F6-2EBC-47DD-88E2-A21C059CC533}" dt="2024-06-14T03:29:42.415" v="1137" actId="20577"/>
          <ac:spMkLst>
            <pc:docMk/>
            <pc:sldMk cId="1442931445" sldId="2147479153"/>
            <ac:spMk id="4" creationId="{9C74206F-2166-3157-CCC9-5A09F7C53E4B}"/>
          </ac:spMkLst>
        </pc:spChg>
      </pc:sldChg>
      <pc:sldChg chg="add">
        <pc:chgData name="Marco Parenzan" userId="a83bbb23f3e251dc" providerId="LiveId" clId="{47F442F6-2EBC-47DD-88E2-A21C059CC533}" dt="2024-06-14T04:02:01.388" v="1183"/>
        <pc:sldMkLst>
          <pc:docMk/>
          <pc:sldMk cId="3231776765" sldId="2147479153"/>
        </pc:sldMkLst>
      </pc:sldChg>
      <pc:sldChg chg="addSp delSp modSp new mod modClrScheme chgLayout">
        <pc:chgData name="Marco Parenzan" userId="a83bbb23f3e251dc" providerId="LiveId" clId="{47F442F6-2EBC-47DD-88E2-A21C059CC533}" dt="2024-06-14T05:33:09.565" v="1965" actId="20577"/>
        <pc:sldMkLst>
          <pc:docMk/>
          <pc:sldMk cId="4186893196" sldId="2147479154"/>
        </pc:sldMkLst>
        <pc:spChg chg="del mod ord">
          <ac:chgData name="Marco Parenzan" userId="a83bbb23f3e251dc" providerId="LiveId" clId="{47F442F6-2EBC-47DD-88E2-A21C059CC533}" dt="2024-06-14T04:01:46.648" v="1139" actId="700"/>
          <ac:spMkLst>
            <pc:docMk/>
            <pc:sldMk cId="4186893196" sldId="2147479154"/>
            <ac:spMk id="2" creationId="{02F14C10-D01A-B9B6-3981-64B1C1A5B3EA}"/>
          </ac:spMkLst>
        </pc:spChg>
        <pc:spChg chg="add mod ord">
          <ac:chgData name="Marco Parenzan" userId="a83bbb23f3e251dc" providerId="LiveId" clId="{47F442F6-2EBC-47DD-88E2-A21C059CC533}" dt="2024-06-14T05:33:09.565" v="1965" actId="20577"/>
          <ac:spMkLst>
            <pc:docMk/>
            <pc:sldMk cId="4186893196" sldId="2147479154"/>
            <ac:spMk id="3" creationId="{EE8008E5-73B0-944D-AADE-127D92CC9891}"/>
          </ac:spMkLst>
        </pc:spChg>
        <pc:spChg chg="add mod ord">
          <ac:chgData name="Marco Parenzan" userId="a83bbb23f3e251dc" providerId="LiveId" clId="{47F442F6-2EBC-47DD-88E2-A21C059CC533}" dt="2024-06-14T04:01:46.648" v="1139" actId="700"/>
          <ac:spMkLst>
            <pc:docMk/>
            <pc:sldMk cId="4186893196" sldId="2147479154"/>
            <ac:spMk id="4" creationId="{A654F0B2-1FB0-02D4-EDD1-2E54B7B11929}"/>
          </ac:spMkLst>
        </pc:spChg>
      </pc:sldChg>
      <pc:sldChg chg="addSp delSp modSp new mod modClrScheme chgLayout">
        <pc:chgData name="Marco Parenzan" userId="a83bbb23f3e251dc" providerId="LiveId" clId="{47F442F6-2EBC-47DD-88E2-A21C059CC533}" dt="2024-06-14T05:33:17.732" v="1976" actId="20577"/>
        <pc:sldMkLst>
          <pc:docMk/>
          <pc:sldMk cId="1192930167" sldId="2147479155"/>
        </pc:sldMkLst>
        <pc:spChg chg="del mod ord">
          <ac:chgData name="Marco Parenzan" userId="a83bbb23f3e251dc" providerId="LiveId" clId="{47F442F6-2EBC-47DD-88E2-A21C059CC533}" dt="2024-06-14T04:07:05.860" v="1187" actId="700"/>
          <ac:spMkLst>
            <pc:docMk/>
            <pc:sldMk cId="1192930167" sldId="2147479155"/>
            <ac:spMk id="2" creationId="{DDE65994-A2E0-CF14-14A6-A8E6FB589CE8}"/>
          </ac:spMkLst>
        </pc:spChg>
        <pc:spChg chg="del mod ord">
          <ac:chgData name="Marco Parenzan" userId="a83bbb23f3e251dc" providerId="LiveId" clId="{47F442F6-2EBC-47DD-88E2-A21C059CC533}" dt="2024-06-14T04:07:05.860" v="1187" actId="700"/>
          <ac:spMkLst>
            <pc:docMk/>
            <pc:sldMk cId="1192930167" sldId="2147479155"/>
            <ac:spMk id="3" creationId="{6FA2E206-B6AB-553A-A571-611E0969F337}"/>
          </ac:spMkLst>
        </pc:spChg>
        <pc:spChg chg="add mod ord">
          <ac:chgData name="Marco Parenzan" userId="a83bbb23f3e251dc" providerId="LiveId" clId="{47F442F6-2EBC-47DD-88E2-A21C059CC533}" dt="2024-06-14T05:33:17.732" v="1976" actId="20577"/>
          <ac:spMkLst>
            <pc:docMk/>
            <pc:sldMk cId="1192930167" sldId="2147479155"/>
            <ac:spMk id="4" creationId="{77CB9D03-C3BA-461D-FE5A-ABB6C85A7387}"/>
          </ac:spMkLst>
        </pc:spChg>
        <pc:spChg chg="add mod ord">
          <ac:chgData name="Marco Parenzan" userId="a83bbb23f3e251dc" providerId="LiveId" clId="{47F442F6-2EBC-47DD-88E2-A21C059CC533}" dt="2024-06-14T04:08:23.211" v="1326" actId="20577"/>
          <ac:spMkLst>
            <pc:docMk/>
            <pc:sldMk cId="1192930167" sldId="2147479155"/>
            <ac:spMk id="5" creationId="{724DE99C-B2A8-EBBC-E4C0-E6873287A715}"/>
          </ac:spMkLst>
        </pc:spChg>
      </pc:sldChg>
      <pc:sldChg chg="addSp delSp modSp new mod modClrScheme chgLayout">
        <pc:chgData name="Marco Parenzan" userId="a83bbb23f3e251dc" providerId="LiveId" clId="{47F442F6-2EBC-47DD-88E2-A21C059CC533}" dt="2024-06-14T04:23:46.320" v="1383" actId="692"/>
        <pc:sldMkLst>
          <pc:docMk/>
          <pc:sldMk cId="746418004" sldId="2147479156"/>
        </pc:sldMkLst>
        <pc:spChg chg="mod ord">
          <ac:chgData name="Marco Parenzan" userId="a83bbb23f3e251dc" providerId="LiveId" clId="{47F442F6-2EBC-47DD-88E2-A21C059CC533}" dt="2024-06-14T04:09:53.159" v="1369" actId="700"/>
          <ac:spMkLst>
            <pc:docMk/>
            <pc:sldMk cId="746418004" sldId="2147479156"/>
            <ac:spMk id="2" creationId="{CFA610C2-6CC3-8CF3-28B4-5EDAF68A4E1F}"/>
          </ac:spMkLst>
        </pc:spChg>
        <pc:spChg chg="del mod ord">
          <ac:chgData name="Marco Parenzan" userId="a83bbb23f3e251dc" providerId="LiveId" clId="{47F442F6-2EBC-47DD-88E2-A21C059CC533}" dt="2024-06-14T04:09:53.159" v="1369" actId="700"/>
          <ac:spMkLst>
            <pc:docMk/>
            <pc:sldMk cId="746418004" sldId="2147479156"/>
            <ac:spMk id="3" creationId="{E1AEA159-F8CD-4BC9-ECC8-7EAF98E525E4}"/>
          </ac:spMkLst>
        </pc:spChg>
        <pc:spChg chg="add del mod ord">
          <ac:chgData name="Marco Parenzan" userId="a83bbb23f3e251dc" providerId="LiveId" clId="{47F442F6-2EBC-47DD-88E2-A21C059CC533}" dt="2024-06-14T04:22:02.529" v="1374" actId="931"/>
          <ac:spMkLst>
            <pc:docMk/>
            <pc:sldMk cId="746418004" sldId="2147479156"/>
            <ac:spMk id="4" creationId="{35769B38-62DC-57D2-378F-EE649CFB97E9}"/>
          </ac:spMkLst>
        </pc:spChg>
        <pc:spChg chg="add del mod ord">
          <ac:chgData name="Marco Parenzan" userId="a83bbb23f3e251dc" providerId="LiveId" clId="{47F442F6-2EBC-47DD-88E2-A21C059CC533}" dt="2024-06-14T04:22:49.034" v="1375" actId="931"/>
          <ac:spMkLst>
            <pc:docMk/>
            <pc:sldMk cId="746418004" sldId="2147479156"/>
            <ac:spMk id="5" creationId="{D4B11B86-AAA7-C5AA-2059-512594F955E1}"/>
          </ac:spMkLst>
        </pc:spChg>
        <pc:picChg chg="add mod">
          <ac:chgData name="Marco Parenzan" userId="a83bbb23f3e251dc" providerId="LiveId" clId="{47F442F6-2EBC-47DD-88E2-A21C059CC533}" dt="2024-06-14T04:22:02.529" v="1374" actId="931"/>
          <ac:picMkLst>
            <pc:docMk/>
            <pc:sldMk cId="746418004" sldId="2147479156"/>
            <ac:picMk id="7" creationId="{A1C697C4-F062-B85E-B626-C2FABF1FECFD}"/>
          </ac:picMkLst>
        </pc:picChg>
        <pc:picChg chg="add mod">
          <ac:chgData name="Marco Parenzan" userId="a83bbb23f3e251dc" providerId="LiveId" clId="{47F442F6-2EBC-47DD-88E2-A21C059CC533}" dt="2024-06-14T04:22:49.034" v="1375" actId="931"/>
          <ac:picMkLst>
            <pc:docMk/>
            <pc:sldMk cId="746418004" sldId="2147479156"/>
            <ac:picMk id="9" creationId="{B06C1392-8181-2206-B9D8-29B1BBFDDB72}"/>
          </ac:picMkLst>
        </pc:picChg>
        <pc:cxnChg chg="add mod">
          <ac:chgData name="Marco Parenzan" userId="a83bbb23f3e251dc" providerId="LiveId" clId="{47F442F6-2EBC-47DD-88E2-A21C059CC533}" dt="2024-06-14T04:23:46.320" v="1383" actId="692"/>
          <ac:cxnSpMkLst>
            <pc:docMk/>
            <pc:sldMk cId="746418004" sldId="2147479156"/>
            <ac:cxnSpMk id="11" creationId="{434AD15A-CBEB-3BA5-3039-973877A2AFD9}"/>
          </ac:cxnSpMkLst>
        </pc:cxnChg>
        <pc:cxnChg chg="add mod">
          <ac:chgData name="Marco Parenzan" userId="a83bbb23f3e251dc" providerId="LiveId" clId="{47F442F6-2EBC-47DD-88E2-A21C059CC533}" dt="2024-06-14T04:23:46.320" v="1383" actId="692"/>
          <ac:cxnSpMkLst>
            <pc:docMk/>
            <pc:sldMk cId="746418004" sldId="2147479156"/>
            <ac:cxnSpMk id="12" creationId="{7EB6E4CA-D6D4-AE14-9977-E061CA96718A}"/>
          </ac:cxnSpMkLst>
        </pc:cxnChg>
      </pc:sldChg>
      <pc:sldChg chg="addSp delSp modSp new mod modClrScheme chgLayout">
        <pc:chgData name="Marco Parenzan" userId="a83bbb23f3e251dc" providerId="LiveId" clId="{47F442F6-2EBC-47DD-88E2-A21C059CC533}" dt="2024-06-14T04:25:23.579" v="1627" actId="5793"/>
        <pc:sldMkLst>
          <pc:docMk/>
          <pc:sldMk cId="1300405408" sldId="2147479157"/>
        </pc:sldMkLst>
        <pc:spChg chg="mod ord">
          <ac:chgData name="Marco Parenzan" userId="a83bbb23f3e251dc" providerId="LiveId" clId="{47F442F6-2EBC-47DD-88E2-A21C059CC533}" dt="2024-06-14T04:24:18.657" v="1398" actId="700"/>
          <ac:spMkLst>
            <pc:docMk/>
            <pc:sldMk cId="1300405408" sldId="2147479157"/>
            <ac:spMk id="2" creationId="{08C8E4ED-99B9-33B4-95F0-CA101C7B0389}"/>
          </ac:spMkLst>
        </pc:spChg>
        <pc:spChg chg="del mod ord">
          <ac:chgData name="Marco Parenzan" userId="a83bbb23f3e251dc" providerId="LiveId" clId="{47F442F6-2EBC-47DD-88E2-A21C059CC533}" dt="2024-06-14T04:24:18.657" v="1398" actId="700"/>
          <ac:spMkLst>
            <pc:docMk/>
            <pc:sldMk cId="1300405408" sldId="2147479157"/>
            <ac:spMk id="3" creationId="{A19A794B-0CC4-DE73-9706-A8DBF9FEC0F0}"/>
          </ac:spMkLst>
        </pc:spChg>
        <pc:spChg chg="del">
          <ac:chgData name="Marco Parenzan" userId="a83bbb23f3e251dc" providerId="LiveId" clId="{47F442F6-2EBC-47DD-88E2-A21C059CC533}" dt="2024-06-14T04:24:18.657" v="1398" actId="700"/>
          <ac:spMkLst>
            <pc:docMk/>
            <pc:sldMk cId="1300405408" sldId="2147479157"/>
            <ac:spMk id="4" creationId="{1F1D22B4-A4A2-402E-B1E9-F2398F74C6F6}"/>
          </ac:spMkLst>
        </pc:spChg>
        <pc:spChg chg="add mod ord">
          <ac:chgData name="Marco Parenzan" userId="a83bbb23f3e251dc" providerId="LiveId" clId="{47F442F6-2EBC-47DD-88E2-A21C059CC533}" dt="2024-06-14T04:25:23.579" v="1627" actId="5793"/>
          <ac:spMkLst>
            <pc:docMk/>
            <pc:sldMk cId="1300405408" sldId="2147479157"/>
            <ac:spMk id="5" creationId="{A1849131-BBEA-4580-F41E-A921BD862F19}"/>
          </ac:spMkLst>
        </pc:spChg>
      </pc:sldChg>
      <pc:sldChg chg="addSp modSp new mod modClrScheme chgLayout">
        <pc:chgData name="Marco Parenzan" userId="a83bbb23f3e251dc" providerId="LiveId" clId="{47F442F6-2EBC-47DD-88E2-A21C059CC533}" dt="2024-06-14T04:30:52.019" v="1778" actId="20577"/>
        <pc:sldMkLst>
          <pc:docMk/>
          <pc:sldMk cId="2991445985" sldId="2147479158"/>
        </pc:sldMkLst>
        <pc:spChg chg="mod ord">
          <ac:chgData name="Marco Parenzan" userId="a83bbb23f3e251dc" providerId="LiveId" clId="{47F442F6-2EBC-47DD-88E2-A21C059CC533}" dt="2024-06-14T04:25:57.384" v="1673" actId="700"/>
          <ac:spMkLst>
            <pc:docMk/>
            <pc:sldMk cId="2991445985" sldId="2147479158"/>
            <ac:spMk id="2" creationId="{3ECFB7DA-4889-A1EB-0BC3-04BCBC3C5213}"/>
          </ac:spMkLst>
        </pc:spChg>
        <pc:spChg chg="add mod ord">
          <ac:chgData name="Marco Parenzan" userId="a83bbb23f3e251dc" providerId="LiveId" clId="{47F442F6-2EBC-47DD-88E2-A21C059CC533}" dt="2024-06-14T04:30:52.019" v="1778" actId="20577"/>
          <ac:spMkLst>
            <pc:docMk/>
            <pc:sldMk cId="2991445985" sldId="2147479158"/>
            <ac:spMk id="3" creationId="{7E4DD9F6-FBF7-6D28-9F59-3D0A70632D86}"/>
          </ac:spMkLst>
        </pc:spChg>
      </pc:sldChg>
      <pc:sldChg chg="modSp new mod">
        <pc:chgData name="Marco Parenzan" userId="a83bbb23f3e251dc" providerId="LiveId" clId="{47F442F6-2EBC-47DD-88E2-A21C059CC533}" dt="2024-06-14T05:21:04.594" v="1940" actId="20577"/>
        <pc:sldMkLst>
          <pc:docMk/>
          <pc:sldMk cId="1919822951" sldId="2147479159"/>
        </pc:sldMkLst>
        <pc:spChg chg="mod">
          <ac:chgData name="Marco Parenzan" userId="a83bbb23f3e251dc" providerId="LiveId" clId="{47F442F6-2EBC-47DD-88E2-A21C059CC533}" dt="2024-06-14T04:33:15.418" v="1796" actId="20577"/>
          <ac:spMkLst>
            <pc:docMk/>
            <pc:sldMk cId="1919822951" sldId="2147479159"/>
            <ac:spMk id="2" creationId="{EA04CC71-39AA-EB7B-F9E7-71ACEA219E5F}"/>
          </ac:spMkLst>
        </pc:spChg>
        <pc:spChg chg="mod">
          <ac:chgData name="Marco Parenzan" userId="a83bbb23f3e251dc" providerId="LiveId" clId="{47F442F6-2EBC-47DD-88E2-A21C059CC533}" dt="2024-06-14T05:21:04.594" v="1940" actId="20577"/>
          <ac:spMkLst>
            <pc:docMk/>
            <pc:sldMk cId="1919822951" sldId="2147479159"/>
            <ac:spMk id="3" creationId="{ACF9E797-6B0B-0602-B3B2-DE362F909BCF}"/>
          </ac:spMkLst>
        </pc:spChg>
      </pc:sldChg>
      <pc:sldChg chg="modSp new mod">
        <pc:chgData name="Marco Parenzan" userId="a83bbb23f3e251dc" providerId="LiveId" clId="{47F442F6-2EBC-47DD-88E2-A21C059CC533}" dt="2024-06-14T05:33:01.712" v="1955"/>
        <pc:sldMkLst>
          <pc:docMk/>
          <pc:sldMk cId="471109023" sldId="2147479160"/>
        </pc:sldMkLst>
        <pc:spChg chg="mod">
          <ac:chgData name="Marco Parenzan" userId="a83bbb23f3e251dc" providerId="LiveId" clId="{47F442F6-2EBC-47DD-88E2-A21C059CC533}" dt="2024-06-14T05:31:46.133" v="1954" actId="20577"/>
          <ac:spMkLst>
            <pc:docMk/>
            <pc:sldMk cId="471109023" sldId="2147479160"/>
            <ac:spMk id="2" creationId="{0D9FFB38-5268-4222-FE31-36CCF8D60790}"/>
          </ac:spMkLst>
        </pc:spChg>
        <pc:spChg chg="mod">
          <ac:chgData name="Marco Parenzan" userId="a83bbb23f3e251dc" providerId="LiveId" clId="{47F442F6-2EBC-47DD-88E2-A21C059CC533}" dt="2024-06-14T05:33:01.712" v="1955"/>
          <ac:spMkLst>
            <pc:docMk/>
            <pc:sldMk cId="471109023" sldId="2147479160"/>
            <ac:spMk id="3" creationId="{C89D181A-6982-E7BD-E8B0-82CF4DAB6C1A}"/>
          </ac:spMkLst>
        </pc:spChg>
      </pc:sldChg>
      <pc:sldChg chg="modSp new mod">
        <pc:chgData name="Marco Parenzan" userId="a83bbb23f3e251dc" providerId="LiveId" clId="{47F442F6-2EBC-47DD-88E2-A21C059CC533}" dt="2024-06-14T06:05:11.983" v="2337" actId="27636"/>
        <pc:sldMkLst>
          <pc:docMk/>
          <pc:sldMk cId="611481140" sldId="2147479161"/>
        </pc:sldMkLst>
        <pc:spChg chg="mod">
          <ac:chgData name="Marco Parenzan" userId="a83bbb23f3e251dc" providerId="LiveId" clId="{47F442F6-2EBC-47DD-88E2-A21C059CC533}" dt="2024-06-14T05:33:58.147" v="1994" actId="20577"/>
          <ac:spMkLst>
            <pc:docMk/>
            <pc:sldMk cId="611481140" sldId="2147479161"/>
            <ac:spMk id="2" creationId="{5B0D3E35-BE70-05DA-6625-CB7AE4896236}"/>
          </ac:spMkLst>
        </pc:spChg>
        <pc:spChg chg="mod">
          <ac:chgData name="Marco Parenzan" userId="a83bbb23f3e251dc" providerId="LiveId" clId="{47F442F6-2EBC-47DD-88E2-A21C059CC533}" dt="2024-06-14T06:05:11.983" v="2337" actId="27636"/>
          <ac:spMkLst>
            <pc:docMk/>
            <pc:sldMk cId="611481140" sldId="2147479161"/>
            <ac:spMk id="3" creationId="{54E16FFD-281B-09C8-A994-C0D295AEE3AA}"/>
          </ac:spMkLst>
        </pc:spChg>
      </pc:sldChg>
      <pc:sldChg chg="modSp new mod">
        <pc:chgData name="Marco Parenzan" userId="a83bbb23f3e251dc" providerId="LiveId" clId="{47F442F6-2EBC-47DD-88E2-A21C059CC533}" dt="2024-06-14T06:12:16.250" v="2957" actId="20577"/>
        <pc:sldMkLst>
          <pc:docMk/>
          <pc:sldMk cId="812982950" sldId="2147479162"/>
        </pc:sldMkLst>
        <pc:spChg chg="mod">
          <ac:chgData name="Marco Parenzan" userId="a83bbb23f3e251dc" providerId="LiveId" clId="{47F442F6-2EBC-47DD-88E2-A21C059CC533}" dt="2024-06-14T06:05:22.687" v="2350" actId="20577"/>
          <ac:spMkLst>
            <pc:docMk/>
            <pc:sldMk cId="812982950" sldId="2147479162"/>
            <ac:spMk id="2" creationId="{4F101B78-D0E4-C2E1-B41D-154D496C3C6E}"/>
          </ac:spMkLst>
        </pc:spChg>
        <pc:spChg chg="mod">
          <ac:chgData name="Marco Parenzan" userId="a83bbb23f3e251dc" providerId="LiveId" clId="{47F442F6-2EBC-47DD-88E2-A21C059CC533}" dt="2024-06-14T06:12:16.250" v="2957" actId="20577"/>
          <ac:spMkLst>
            <pc:docMk/>
            <pc:sldMk cId="812982950" sldId="2147479162"/>
            <ac:spMk id="3" creationId="{FD13241E-C6BE-F1E9-616D-CA3595AD2EF1}"/>
          </ac:spMkLst>
        </pc:spChg>
      </pc:sldChg>
      <pc:sldChg chg="addSp delSp modSp new mod modClrScheme chgLayout">
        <pc:chgData name="Marco Parenzan" userId="a83bbb23f3e251dc" providerId="LiveId" clId="{47F442F6-2EBC-47DD-88E2-A21C059CC533}" dt="2024-06-14T06:08:48.325" v="2575" actId="478"/>
        <pc:sldMkLst>
          <pc:docMk/>
          <pc:sldMk cId="3167894362" sldId="2147479163"/>
        </pc:sldMkLst>
        <pc:spChg chg="del mod ord">
          <ac:chgData name="Marco Parenzan" userId="a83bbb23f3e251dc" providerId="LiveId" clId="{47F442F6-2EBC-47DD-88E2-A21C059CC533}" dt="2024-06-14T06:06:49.844" v="2453" actId="700"/>
          <ac:spMkLst>
            <pc:docMk/>
            <pc:sldMk cId="3167894362" sldId="2147479163"/>
            <ac:spMk id="2" creationId="{76CAF72B-2286-1806-3814-03957C7039D3}"/>
          </ac:spMkLst>
        </pc:spChg>
        <pc:spChg chg="add mod ord">
          <ac:chgData name="Marco Parenzan" userId="a83bbb23f3e251dc" providerId="LiveId" clId="{47F442F6-2EBC-47DD-88E2-A21C059CC533}" dt="2024-06-14T06:06:53.968" v="2471" actId="20577"/>
          <ac:spMkLst>
            <pc:docMk/>
            <pc:sldMk cId="3167894362" sldId="2147479163"/>
            <ac:spMk id="3" creationId="{7989A2C6-7644-67C6-A3EC-4B0C20A0AC62}"/>
          </ac:spMkLst>
        </pc:spChg>
        <pc:spChg chg="add mod ord">
          <ac:chgData name="Marco Parenzan" userId="a83bbb23f3e251dc" providerId="LiveId" clId="{47F442F6-2EBC-47DD-88E2-A21C059CC533}" dt="2024-06-14T06:06:49.844" v="2453" actId="700"/>
          <ac:spMkLst>
            <pc:docMk/>
            <pc:sldMk cId="3167894362" sldId="2147479163"/>
            <ac:spMk id="4" creationId="{9A3C55D3-54B0-C194-AAF7-69349CAD56EA}"/>
          </ac:spMkLst>
        </pc:spChg>
        <pc:spChg chg="add mod">
          <ac:chgData name="Marco Parenzan" userId="a83bbb23f3e251dc" providerId="LiveId" clId="{47F442F6-2EBC-47DD-88E2-A21C059CC533}" dt="2024-06-14T06:07:12.476" v="2473" actId="1076"/>
          <ac:spMkLst>
            <pc:docMk/>
            <pc:sldMk cId="3167894362" sldId="2147479163"/>
            <ac:spMk id="5" creationId="{25B81133-1931-374B-A4DE-2CBA3556CFF7}"/>
          </ac:spMkLst>
        </pc:spChg>
        <pc:spChg chg="add mod">
          <ac:chgData name="Marco Parenzan" userId="a83bbb23f3e251dc" providerId="LiveId" clId="{47F442F6-2EBC-47DD-88E2-A21C059CC533}" dt="2024-06-14T06:07:12.476" v="2473" actId="1076"/>
          <ac:spMkLst>
            <pc:docMk/>
            <pc:sldMk cId="3167894362" sldId="2147479163"/>
            <ac:spMk id="6" creationId="{36D1F1BD-5855-4979-412C-3AD26712828F}"/>
          </ac:spMkLst>
        </pc:spChg>
        <pc:spChg chg="add mod">
          <ac:chgData name="Marco Parenzan" userId="a83bbb23f3e251dc" providerId="LiveId" clId="{47F442F6-2EBC-47DD-88E2-A21C059CC533}" dt="2024-06-14T06:07:12.476" v="2473" actId="1076"/>
          <ac:spMkLst>
            <pc:docMk/>
            <pc:sldMk cId="3167894362" sldId="2147479163"/>
            <ac:spMk id="7" creationId="{4043F069-982A-F428-F35A-26EEB36AF927}"/>
          </ac:spMkLst>
        </pc:spChg>
        <pc:spChg chg="add mod">
          <ac:chgData name="Marco Parenzan" userId="a83bbb23f3e251dc" providerId="LiveId" clId="{47F442F6-2EBC-47DD-88E2-A21C059CC533}" dt="2024-06-14T06:07:12.476" v="2473" actId="1076"/>
          <ac:spMkLst>
            <pc:docMk/>
            <pc:sldMk cId="3167894362" sldId="2147479163"/>
            <ac:spMk id="8" creationId="{5500C2DF-EEB5-19EC-1A65-56C968C4DCDC}"/>
          </ac:spMkLst>
        </pc:spChg>
        <pc:spChg chg="add mod">
          <ac:chgData name="Marco Parenzan" userId="a83bbb23f3e251dc" providerId="LiveId" clId="{47F442F6-2EBC-47DD-88E2-A21C059CC533}" dt="2024-06-14T06:07:12.476" v="2473" actId="1076"/>
          <ac:spMkLst>
            <pc:docMk/>
            <pc:sldMk cId="3167894362" sldId="2147479163"/>
            <ac:spMk id="9" creationId="{B27C2809-B083-0D1C-FC52-57CCE6166F6E}"/>
          </ac:spMkLst>
        </pc:spChg>
        <pc:spChg chg="add mod">
          <ac:chgData name="Marco Parenzan" userId="a83bbb23f3e251dc" providerId="LiveId" clId="{47F442F6-2EBC-47DD-88E2-A21C059CC533}" dt="2024-06-14T06:07:12.476" v="2473" actId="1076"/>
          <ac:spMkLst>
            <pc:docMk/>
            <pc:sldMk cId="3167894362" sldId="2147479163"/>
            <ac:spMk id="10" creationId="{22F4CFB5-CBBE-7BC3-7E01-9F51F9CEB62E}"/>
          </ac:spMkLst>
        </pc:spChg>
        <pc:spChg chg="add mod">
          <ac:chgData name="Marco Parenzan" userId="a83bbb23f3e251dc" providerId="LiveId" clId="{47F442F6-2EBC-47DD-88E2-A21C059CC533}" dt="2024-06-14T06:07:12.476" v="2473" actId="1076"/>
          <ac:spMkLst>
            <pc:docMk/>
            <pc:sldMk cId="3167894362" sldId="2147479163"/>
            <ac:spMk id="11" creationId="{22B54188-A678-00E5-6D4E-1292DC413D5B}"/>
          </ac:spMkLst>
        </pc:spChg>
        <pc:spChg chg="add mod">
          <ac:chgData name="Marco Parenzan" userId="a83bbb23f3e251dc" providerId="LiveId" clId="{47F442F6-2EBC-47DD-88E2-A21C059CC533}" dt="2024-06-14T06:07:12.476" v="2473" actId="1076"/>
          <ac:spMkLst>
            <pc:docMk/>
            <pc:sldMk cId="3167894362" sldId="2147479163"/>
            <ac:spMk id="12" creationId="{AA709541-ED7B-418E-B670-3E83923EDFD6}"/>
          </ac:spMkLst>
        </pc:spChg>
        <pc:spChg chg="add mod">
          <ac:chgData name="Marco Parenzan" userId="a83bbb23f3e251dc" providerId="LiveId" clId="{47F442F6-2EBC-47DD-88E2-A21C059CC533}" dt="2024-06-14T06:07:12.476" v="2473" actId="1076"/>
          <ac:spMkLst>
            <pc:docMk/>
            <pc:sldMk cId="3167894362" sldId="2147479163"/>
            <ac:spMk id="13" creationId="{6F59FB37-9F54-EABD-C43F-3A827E1F58DF}"/>
          </ac:spMkLst>
        </pc:spChg>
        <pc:spChg chg="add mod">
          <ac:chgData name="Marco Parenzan" userId="a83bbb23f3e251dc" providerId="LiveId" clId="{47F442F6-2EBC-47DD-88E2-A21C059CC533}" dt="2024-06-14T06:07:12.476" v="2473" actId="1076"/>
          <ac:spMkLst>
            <pc:docMk/>
            <pc:sldMk cId="3167894362" sldId="2147479163"/>
            <ac:spMk id="14" creationId="{2BE82ED4-9EFB-D4BF-677D-FD0AB4DD8FAA}"/>
          </ac:spMkLst>
        </pc:spChg>
        <pc:spChg chg="add mod">
          <ac:chgData name="Marco Parenzan" userId="a83bbb23f3e251dc" providerId="LiveId" clId="{47F442F6-2EBC-47DD-88E2-A21C059CC533}" dt="2024-06-14T06:07:12.476" v="2473" actId="1076"/>
          <ac:spMkLst>
            <pc:docMk/>
            <pc:sldMk cId="3167894362" sldId="2147479163"/>
            <ac:spMk id="15" creationId="{228910F2-145B-9621-365D-60C07EA7552C}"/>
          </ac:spMkLst>
        </pc:spChg>
        <pc:spChg chg="add mod">
          <ac:chgData name="Marco Parenzan" userId="a83bbb23f3e251dc" providerId="LiveId" clId="{47F442F6-2EBC-47DD-88E2-A21C059CC533}" dt="2024-06-14T06:07:12.476" v="2473" actId="1076"/>
          <ac:spMkLst>
            <pc:docMk/>
            <pc:sldMk cId="3167894362" sldId="2147479163"/>
            <ac:spMk id="16" creationId="{83AAF751-0CB2-B7B9-EA53-5646474D3F1B}"/>
          </ac:spMkLst>
        </pc:spChg>
        <pc:spChg chg="add mod">
          <ac:chgData name="Marco Parenzan" userId="a83bbb23f3e251dc" providerId="LiveId" clId="{47F442F6-2EBC-47DD-88E2-A21C059CC533}" dt="2024-06-14T06:07:12.476" v="2473" actId="1076"/>
          <ac:spMkLst>
            <pc:docMk/>
            <pc:sldMk cId="3167894362" sldId="2147479163"/>
            <ac:spMk id="17" creationId="{7DA4DDA8-A427-A45D-550A-F4333C08868C}"/>
          </ac:spMkLst>
        </pc:spChg>
        <pc:spChg chg="add mod">
          <ac:chgData name="Marco Parenzan" userId="a83bbb23f3e251dc" providerId="LiveId" clId="{47F442F6-2EBC-47DD-88E2-A21C059CC533}" dt="2024-06-14T06:07:12.476" v="2473" actId="1076"/>
          <ac:spMkLst>
            <pc:docMk/>
            <pc:sldMk cId="3167894362" sldId="2147479163"/>
            <ac:spMk id="18" creationId="{4E44F587-F2B2-BB66-79B3-F4A0B90A63E4}"/>
          </ac:spMkLst>
        </pc:spChg>
        <pc:spChg chg="add mod">
          <ac:chgData name="Marco Parenzan" userId="a83bbb23f3e251dc" providerId="LiveId" clId="{47F442F6-2EBC-47DD-88E2-A21C059CC533}" dt="2024-06-14T06:07:12.476" v="2473" actId="1076"/>
          <ac:spMkLst>
            <pc:docMk/>
            <pc:sldMk cId="3167894362" sldId="2147479163"/>
            <ac:spMk id="19" creationId="{9B4146FA-8F7E-1D48-6718-6DD61598ADBC}"/>
          </ac:spMkLst>
        </pc:spChg>
        <pc:spChg chg="add mod">
          <ac:chgData name="Marco Parenzan" userId="a83bbb23f3e251dc" providerId="LiveId" clId="{47F442F6-2EBC-47DD-88E2-A21C059CC533}" dt="2024-06-14T06:07:12.476" v="2473" actId="1076"/>
          <ac:spMkLst>
            <pc:docMk/>
            <pc:sldMk cId="3167894362" sldId="2147479163"/>
            <ac:spMk id="20" creationId="{8960ACDC-BA37-CE47-F999-C5C508FB4EDD}"/>
          </ac:spMkLst>
        </pc:spChg>
        <pc:spChg chg="add del mod">
          <ac:chgData name="Marco Parenzan" userId="a83bbb23f3e251dc" providerId="LiveId" clId="{47F442F6-2EBC-47DD-88E2-A21C059CC533}" dt="2024-06-14T06:08:48.325" v="2575" actId="478"/>
          <ac:spMkLst>
            <pc:docMk/>
            <pc:sldMk cId="3167894362" sldId="2147479163"/>
            <ac:spMk id="21" creationId="{698BFE65-4613-DB28-9BF9-65707BE49CF0}"/>
          </ac:spMkLst>
        </pc:spChg>
        <pc:spChg chg="add mod">
          <ac:chgData name="Marco Parenzan" userId="a83bbb23f3e251dc" providerId="LiveId" clId="{47F442F6-2EBC-47DD-88E2-A21C059CC533}" dt="2024-06-14T06:07:46.461" v="2541" actId="2085"/>
          <ac:spMkLst>
            <pc:docMk/>
            <pc:sldMk cId="3167894362" sldId="2147479163"/>
            <ac:spMk id="22" creationId="{B3AA056F-0F2D-0D9E-F418-18CEA05809D1}"/>
          </ac:spMkLst>
        </pc:spChg>
        <pc:spChg chg="add mod">
          <ac:chgData name="Marco Parenzan" userId="a83bbb23f3e251dc" providerId="LiveId" clId="{47F442F6-2EBC-47DD-88E2-A21C059CC533}" dt="2024-06-14T06:08:03.243" v="2553" actId="14100"/>
          <ac:spMkLst>
            <pc:docMk/>
            <pc:sldMk cId="3167894362" sldId="2147479163"/>
            <ac:spMk id="23" creationId="{1B94A1B3-0B94-FF0C-A58D-C3FF7CD56C10}"/>
          </ac:spMkLst>
        </pc:spChg>
      </pc:sldChg>
      <pc:sldChg chg="delSp modSp add mod">
        <pc:chgData name="Marco Parenzan" userId="a83bbb23f3e251dc" providerId="LiveId" clId="{47F442F6-2EBC-47DD-88E2-A21C059CC533}" dt="2024-06-14T06:08:39.343" v="2573" actId="478"/>
        <pc:sldMkLst>
          <pc:docMk/>
          <pc:sldMk cId="2119292632" sldId="2147479164"/>
        </pc:sldMkLst>
        <pc:spChg chg="mod">
          <ac:chgData name="Marco Parenzan" userId="a83bbb23f3e251dc" providerId="LiveId" clId="{47F442F6-2EBC-47DD-88E2-A21C059CC533}" dt="2024-06-14T06:08:20.728" v="2570" actId="20577"/>
          <ac:spMkLst>
            <pc:docMk/>
            <pc:sldMk cId="2119292632" sldId="2147479164"/>
            <ac:spMk id="3" creationId="{7989A2C6-7644-67C6-A3EC-4B0C20A0AC62}"/>
          </ac:spMkLst>
        </pc:spChg>
        <pc:spChg chg="del">
          <ac:chgData name="Marco Parenzan" userId="a83bbb23f3e251dc" providerId="LiveId" clId="{47F442F6-2EBC-47DD-88E2-A21C059CC533}" dt="2024-06-14T06:08:39.343" v="2573" actId="478"/>
          <ac:spMkLst>
            <pc:docMk/>
            <pc:sldMk cId="2119292632" sldId="2147479164"/>
            <ac:spMk id="21" creationId="{698BFE65-4613-DB28-9BF9-65707BE49CF0}"/>
          </ac:spMkLst>
        </pc:spChg>
        <pc:spChg chg="mod">
          <ac:chgData name="Marco Parenzan" userId="a83bbb23f3e251dc" providerId="LiveId" clId="{47F442F6-2EBC-47DD-88E2-A21C059CC533}" dt="2024-06-14T06:08:32.906" v="2572" actId="14100"/>
          <ac:spMkLst>
            <pc:docMk/>
            <pc:sldMk cId="2119292632" sldId="2147479164"/>
            <ac:spMk id="22" creationId="{B3AA056F-0F2D-0D9E-F418-18CEA05809D1}"/>
          </ac:spMkLst>
        </pc:spChg>
        <pc:spChg chg="del">
          <ac:chgData name="Marco Parenzan" userId="a83bbb23f3e251dc" providerId="LiveId" clId="{47F442F6-2EBC-47DD-88E2-A21C059CC533}" dt="2024-06-14T06:08:23.277" v="2571" actId="478"/>
          <ac:spMkLst>
            <pc:docMk/>
            <pc:sldMk cId="2119292632" sldId="2147479164"/>
            <ac:spMk id="23" creationId="{1B94A1B3-0B94-FF0C-A58D-C3FF7CD56C10}"/>
          </ac:spMkLst>
        </pc:spChg>
      </pc:sldChg>
      <pc:sldChg chg="addSp delSp modSp new mod modClrScheme chgLayout">
        <pc:chgData name="Marco Parenzan" userId="a83bbb23f3e251dc" providerId="LiveId" clId="{47F442F6-2EBC-47DD-88E2-A21C059CC533}" dt="2024-06-14T06:12:50.169" v="2964" actId="207"/>
        <pc:sldMkLst>
          <pc:docMk/>
          <pc:sldMk cId="3222564194" sldId="2147479165"/>
        </pc:sldMkLst>
        <pc:spChg chg="del">
          <ac:chgData name="Marco Parenzan" userId="a83bbb23f3e251dc" providerId="LiveId" clId="{47F442F6-2EBC-47DD-88E2-A21C059CC533}" dt="2024-06-14T06:12:42.972" v="2959" actId="700"/>
          <ac:spMkLst>
            <pc:docMk/>
            <pc:sldMk cId="3222564194" sldId="2147479165"/>
            <ac:spMk id="2" creationId="{8201B2DF-25A5-EAED-3977-AB8630FECBDE}"/>
          </ac:spMkLst>
        </pc:spChg>
        <pc:spChg chg="del mod ord">
          <ac:chgData name="Marco Parenzan" userId="a83bbb23f3e251dc" providerId="LiveId" clId="{47F442F6-2EBC-47DD-88E2-A21C059CC533}" dt="2024-06-14T06:12:42.972" v="2959" actId="700"/>
          <ac:spMkLst>
            <pc:docMk/>
            <pc:sldMk cId="3222564194" sldId="2147479165"/>
            <ac:spMk id="3" creationId="{ADFB7DEB-B97A-CD1B-5E45-8B5010DCB96F}"/>
          </ac:spMkLst>
        </pc:spChg>
        <pc:spChg chg="add mod ord">
          <ac:chgData name="Marco Parenzan" userId="a83bbb23f3e251dc" providerId="LiveId" clId="{47F442F6-2EBC-47DD-88E2-A21C059CC533}" dt="2024-06-14T06:12:50.169" v="2964" actId="207"/>
          <ac:spMkLst>
            <pc:docMk/>
            <pc:sldMk cId="3222564194" sldId="2147479165"/>
            <ac:spMk id="4" creationId="{5A2493DE-E4AF-ADE2-2052-BBE222984DC8}"/>
          </ac:spMkLst>
        </pc:spChg>
      </pc:sldChg>
      <pc:sldChg chg="add">
        <pc:chgData name="Marco Parenzan" userId="a83bbb23f3e251dc" providerId="LiveId" clId="{47F442F6-2EBC-47DD-88E2-A21C059CC533}" dt="2024-06-14T06:13:07.496" v="2965"/>
        <pc:sldMkLst>
          <pc:docMk/>
          <pc:sldMk cId="435769348" sldId="2147479166"/>
        </pc:sldMkLst>
      </pc:sldChg>
      <pc:sldChg chg="addSp delSp modSp new mod modClrScheme chgLayout">
        <pc:chgData name="Marco Parenzan" userId="a83bbb23f3e251dc" providerId="LiveId" clId="{47F442F6-2EBC-47DD-88E2-A21C059CC533}" dt="2024-06-14T06:34:06.342" v="3214" actId="20577"/>
        <pc:sldMkLst>
          <pc:docMk/>
          <pc:sldMk cId="2767373476" sldId="2147479167"/>
        </pc:sldMkLst>
        <pc:spChg chg="del mod ord">
          <ac:chgData name="Marco Parenzan" userId="a83bbb23f3e251dc" providerId="LiveId" clId="{47F442F6-2EBC-47DD-88E2-A21C059CC533}" dt="2024-06-14T06:31:51.591" v="2968" actId="700"/>
          <ac:spMkLst>
            <pc:docMk/>
            <pc:sldMk cId="2767373476" sldId="2147479167"/>
            <ac:spMk id="2" creationId="{B4C6A8B1-5FC7-4D81-078C-570E0DB9D8B2}"/>
          </ac:spMkLst>
        </pc:spChg>
        <pc:spChg chg="del mod ord">
          <ac:chgData name="Marco Parenzan" userId="a83bbb23f3e251dc" providerId="LiveId" clId="{47F442F6-2EBC-47DD-88E2-A21C059CC533}" dt="2024-06-14T06:31:51.591" v="2968" actId="700"/>
          <ac:spMkLst>
            <pc:docMk/>
            <pc:sldMk cId="2767373476" sldId="2147479167"/>
            <ac:spMk id="3" creationId="{698A659F-DD15-639B-92AF-0BA520A04D9E}"/>
          </ac:spMkLst>
        </pc:spChg>
        <pc:spChg chg="add mod ord">
          <ac:chgData name="Marco Parenzan" userId="a83bbb23f3e251dc" providerId="LiveId" clId="{47F442F6-2EBC-47DD-88E2-A21C059CC533}" dt="2024-06-14T06:31:55.128" v="2984" actId="20577"/>
          <ac:spMkLst>
            <pc:docMk/>
            <pc:sldMk cId="2767373476" sldId="2147479167"/>
            <ac:spMk id="4" creationId="{3AFD280F-E0BF-F695-DCC9-73FF10ED3B20}"/>
          </ac:spMkLst>
        </pc:spChg>
        <pc:spChg chg="add mod ord">
          <ac:chgData name="Marco Parenzan" userId="a83bbb23f3e251dc" providerId="LiveId" clId="{47F442F6-2EBC-47DD-88E2-A21C059CC533}" dt="2024-06-14T06:34:06.342" v="3214" actId="20577"/>
          <ac:spMkLst>
            <pc:docMk/>
            <pc:sldMk cId="2767373476" sldId="2147479167"/>
            <ac:spMk id="5" creationId="{28F66720-AE21-60C9-5DE7-6BE12534FE3D}"/>
          </ac:spMkLst>
        </pc:spChg>
      </pc:sldChg>
      <pc:sldChg chg="new del">
        <pc:chgData name="Marco Parenzan" userId="a83bbb23f3e251dc" providerId="LiveId" clId="{47F442F6-2EBC-47DD-88E2-A21C059CC533}" dt="2024-06-14T06:34:34.950" v="3218" actId="2696"/>
        <pc:sldMkLst>
          <pc:docMk/>
          <pc:sldMk cId="4092615497" sldId="2147479168"/>
        </pc:sldMkLst>
      </pc:sldChg>
      <pc:sldChg chg="addSp delSp modSp add mod ord modClrScheme chgLayout">
        <pc:chgData name="Marco Parenzan" userId="a83bbb23f3e251dc" providerId="LiveId" clId="{47F442F6-2EBC-47DD-88E2-A21C059CC533}" dt="2024-06-14T06:34:53.358" v="3234" actId="20577"/>
        <pc:sldMkLst>
          <pc:docMk/>
          <pc:sldMk cId="4194663977" sldId="2147479168"/>
        </pc:sldMkLst>
        <pc:spChg chg="del mod ord">
          <ac:chgData name="Marco Parenzan" userId="a83bbb23f3e251dc" providerId="LiveId" clId="{47F442F6-2EBC-47DD-88E2-A21C059CC533}" dt="2024-06-14T06:34:50.403" v="3223" actId="700"/>
          <ac:spMkLst>
            <pc:docMk/>
            <pc:sldMk cId="4194663977" sldId="2147479168"/>
            <ac:spMk id="2" creationId="{6078F95F-D202-897D-732F-17031F7574B7}"/>
          </ac:spMkLst>
        </pc:spChg>
        <pc:spChg chg="del mod ord">
          <ac:chgData name="Marco Parenzan" userId="a83bbb23f3e251dc" providerId="LiveId" clId="{47F442F6-2EBC-47DD-88E2-A21C059CC533}" dt="2024-06-14T06:34:50.403" v="3223" actId="700"/>
          <ac:spMkLst>
            <pc:docMk/>
            <pc:sldMk cId="4194663977" sldId="2147479168"/>
            <ac:spMk id="3" creationId="{2B8D92B6-6424-0696-CD1B-2B90573D3EFE}"/>
          </ac:spMkLst>
        </pc:spChg>
        <pc:spChg chg="add mod ord">
          <ac:chgData name="Marco Parenzan" userId="a83bbb23f3e251dc" providerId="LiveId" clId="{47F442F6-2EBC-47DD-88E2-A21C059CC533}" dt="2024-06-14T06:34:53.358" v="3234" actId="20577"/>
          <ac:spMkLst>
            <pc:docMk/>
            <pc:sldMk cId="4194663977" sldId="2147479168"/>
            <ac:spMk id="4" creationId="{702C9D70-E359-8F3C-2C71-9CB7715F602D}"/>
          </ac:spMkLst>
        </pc:spChg>
        <pc:spChg chg="add mod ord">
          <ac:chgData name="Marco Parenzan" userId="a83bbb23f3e251dc" providerId="LiveId" clId="{47F442F6-2EBC-47DD-88E2-A21C059CC533}" dt="2024-06-14T06:34:50.403" v="3223" actId="700"/>
          <ac:spMkLst>
            <pc:docMk/>
            <pc:sldMk cId="4194663977" sldId="2147479168"/>
            <ac:spMk id="5" creationId="{44CB3CD6-E410-550F-5EA1-932B316C88CB}"/>
          </ac:spMkLst>
        </pc:spChg>
      </pc:sldChg>
      <pc:sldChg chg="modSp new mod">
        <pc:chgData name="Marco Parenzan" userId="a83bbb23f3e251dc" providerId="LiveId" clId="{47F442F6-2EBC-47DD-88E2-A21C059CC533}" dt="2024-06-14T07:48:48.584" v="4672" actId="20577"/>
        <pc:sldMkLst>
          <pc:docMk/>
          <pc:sldMk cId="172510033" sldId="2147479169"/>
        </pc:sldMkLst>
        <pc:spChg chg="mod">
          <ac:chgData name="Marco Parenzan" userId="a83bbb23f3e251dc" providerId="LiveId" clId="{47F442F6-2EBC-47DD-88E2-A21C059CC533}" dt="2024-06-14T06:34:59.059" v="3245" actId="20577"/>
          <ac:spMkLst>
            <pc:docMk/>
            <pc:sldMk cId="172510033" sldId="2147479169"/>
            <ac:spMk id="2" creationId="{FE9C3440-680C-91B1-CD35-8CA364DE3E00}"/>
          </ac:spMkLst>
        </pc:spChg>
        <pc:spChg chg="mod">
          <ac:chgData name="Marco Parenzan" userId="a83bbb23f3e251dc" providerId="LiveId" clId="{47F442F6-2EBC-47DD-88E2-A21C059CC533}" dt="2024-06-14T07:48:48.584" v="4672" actId="20577"/>
          <ac:spMkLst>
            <pc:docMk/>
            <pc:sldMk cId="172510033" sldId="2147479169"/>
            <ac:spMk id="3" creationId="{78C65EFF-5C81-86F4-3EE3-F47E24F9ACF4}"/>
          </ac:spMkLst>
        </pc:spChg>
      </pc:sldChg>
      <pc:sldChg chg="modSp new mod">
        <pc:chgData name="Marco Parenzan" userId="a83bbb23f3e251dc" providerId="LiveId" clId="{47F442F6-2EBC-47DD-88E2-A21C059CC533}" dt="2024-06-14T07:18:12.748" v="3983" actId="20577"/>
        <pc:sldMkLst>
          <pc:docMk/>
          <pc:sldMk cId="3207465679" sldId="2147479170"/>
        </pc:sldMkLst>
        <pc:spChg chg="mod">
          <ac:chgData name="Marco Parenzan" userId="a83bbb23f3e251dc" providerId="LiveId" clId="{47F442F6-2EBC-47DD-88E2-A21C059CC533}" dt="2024-06-14T07:16:22.672" v="3277" actId="20577"/>
          <ac:spMkLst>
            <pc:docMk/>
            <pc:sldMk cId="3207465679" sldId="2147479170"/>
            <ac:spMk id="2" creationId="{D59BFD32-9146-3C6E-58CE-1CD0B0BFB219}"/>
          </ac:spMkLst>
        </pc:spChg>
        <pc:spChg chg="mod">
          <ac:chgData name="Marco Parenzan" userId="a83bbb23f3e251dc" providerId="LiveId" clId="{47F442F6-2EBC-47DD-88E2-A21C059CC533}" dt="2024-06-14T07:18:12.748" v="3983" actId="20577"/>
          <ac:spMkLst>
            <pc:docMk/>
            <pc:sldMk cId="3207465679" sldId="2147479170"/>
            <ac:spMk id="3" creationId="{DEB62C9D-8E55-A058-5020-FDBE4919E699}"/>
          </ac:spMkLst>
        </pc:spChg>
      </pc:sldChg>
      <pc:sldMasterChg chg="delSldLayout">
        <pc:chgData name="Marco Parenzan" userId="a83bbb23f3e251dc" providerId="LiveId" clId="{47F442F6-2EBC-47DD-88E2-A21C059CC533}" dt="2024-06-14T04:02:17.087" v="1184" actId="2696"/>
        <pc:sldMasterMkLst>
          <pc:docMk/>
          <pc:sldMasterMk cId="2395316996" sldId="2147483648"/>
        </pc:sldMasterMkLst>
        <pc:sldLayoutChg chg="del">
          <pc:chgData name="Marco Parenzan" userId="a83bbb23f3e251dc" providerId="LiveId" clId="{47F442F6-2EBC-47DD-88E2-A21C059CC533}" dt="2024-06-14T04:02:17.087" v="1184" actId="2696"/>
          <pc:sldLayoutMkLst>
            <pc:docMk/>
            <pc:sldMasterMk cId="2395316996" sldId="2147483648"/>
            <pc:sldLayoutMk cId="3781545304" sldId="214748366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CF35C5-8403-5147-8FDD-5AD19DE2861F}" type="datetimeFigureOut">
              <a:rPr lang="it-IT" smtClean="0"/>
              <a:t>14/06/2024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FFCE85-32FA-C949-B648-57EA91B41A22}" type="slidenum">
              <a:rPr lang="it-IT" smtClean="0"/>
              <a:t>‹#›</a:t>
            </a:fld>
            <a:endParaRPr lang="it-IT"/>
          </a:p>
        </p:txBody>
      </p:sp>
    </p:spTree>
    <p:extLst>
      <p:ext uri="{BB962C8B-B14F-4D97-AF65-F5344CB8AC3E}">
        <p14:creationId xmlns:p14="http://schemas.microsoft.com/office/powerpoint/2010/main" val="41207698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AFFCE85-32FA-C949-B648-57EA91B41A22}" type="slidenum">
              <a:rPr lang="it-IT" smtClean="0"/>
              <a:t>1</a:t>
            </a:fld>
            <a:endParaRPr lang="it-IT"/>
          </a:p>
        </p:txBody>
      </p:sp>
    </p:spTree>
    <p:extLst>
      <p:ext uri="{BB962C8B-B14F-4D97-AF65-F5344CB8AC3E}">
        <p14:creationId xmlns:p14="http://schemas.microsoft.com/office/powerpoint/2010/main" val="1306381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AFFCE85-32FA-C949-B648-57EA91B41A22}" type="slidenum">
              <a:rPr lang="it-IT" smtClean="0"/>
              <a:t>2</a:t>
            </a:fld>
            <a:endParaRPr lang="it-IT"/>
          </a:p>
        </p:txBody>
      </p:sp>
    </p:spTree>
    <p:extLst>
      <p:ext uri="{BB962C8B-B14F-4D97-AF65-F5344CB8AC3E}">
        <p14:creationId xmlns:p14="http://schemas.microsoft.com/office/powerpoint/2010/main" val="817055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0AFFCE85-32FA-C949-B648-57EA91B41A22}" type="slidenum">
              <a:rPr lang="it-IT" smtClean="0"/>
              <a:t>4</a:t>
            </a:fld>
            <a:endParaRPr lang="it-IT"/>
          </a:p>
        </p:txBody>
      </p:sp>
    </p:spTree>
    <p:extLst>
      <p:ext uri="{BB962C8B-B14F-4D97-AF65-F5344CB8AC3E}">
        <p14:creationId xmlns:p14="http://schemas.microsoft.com/office/powerpoint/2010/main" val="311332879"/>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3533DC3A-525E-3045-BDA5-2044B6E34C4C}"/>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artisticGlowDiffused/>
                    </a14:imgEffect>
                    <a14:imgEffect>
                      <a14:saturation sat="66000"/>
                    </a14:imgEffect>
                  </a14:imgLayer>
                </a14:imgProps>
              </a:ext>
              <a:ext uri="{28A0092B-C50C-407E-A947-70E740481C1C}">
                <a14:useLocalDpi xmlns:a14="http://schemas.microsoft.com/office/drawing/2010/main" val="0"/>
              </a:ext>
            </a:extLst>
          </a:blip>
          <a:srcRect l="13190" t="41573" r="17590"/>
          <a:stretch/>
        </p:blipFill>
        <p:spPr>
          <a:xfrm>
            <a:off x="0" y="-1"/>
            <a:ext cx="12192000" cy="6858000"/>
          </a:xfrm>
          <a:prstGeom prst="rect">
            <a:avLst/>
          </a:prstGeom>
        </p:spPr>
      </p:pic>
      <p:sp>
        <p:nvSpPr>
          <p:cNvPr id="2" name="Titolo 1">
            <a:extLst>
              <a:ext uri="{FF2B5EF4-FFF2-40B4-BE49-F238E27FC236}">
                <a16:creationId xmlns:a16="http://schemas.microsoft.com/office/drawing/2014/main" id="{FE8D9C57-EDAB-41F6-AFAF-54397FCB7657}"/>
              </a:ext>
            </a:extLst>
          </p:cNvPr>
          <p:cNvSpPr>
            <a:spLocks noGrp="1"/>
          </p:cNvSpPr>
          <p:nvPr>
            <p:ph type="ctrTitle"/>
          </p:nvPr>
        </p:nvSpPr>
        <p:spPr>
          <a:xfrm>
            <a:off x="838200" y="3005958"/>
            <a:ext cx="9144000" cy="2117615"/>
          </a:xfrm>
        </p:spPr>
        <p:txBody>
          <a:bodyPr anchor="b"/>
          <a:lstStyle>
            <a:lvl1pPr algn="ctr">
              <a:defRPr sz="6000" b="1">
                <a:solidFill>
                  <a:schemeClr val="bg1"/>
                </a:solidFill>
              </a:defRPr>
            </a:lvl1pPr>
          </a:lstStyle>
          <a:p>
            <a:r>
              <a:rPr lang="it-IT" dirty="0"/>
              <a:t>Fare clic per modificare lo stile del titolo dello schema</a:t>
            </a:r>
            <a:endParaRPr lang="en-US" dirty="0"/>
          </a:p>
        </p:txBody>
      </p:sp>
      <p:sp>
        <p:nvSpPr>
          <p:cNvPr id="3" name="Sottotitolo 2">
            <a:extLst>
              <a:ext uri="{FF2B5EF4-FFF2-40B4-BE49-F238E27FC236}">
                <a16:creationId xmlns:a16="http://schemas.microsoft.com/office/drawing/2014/main" id="{7FEBB164-BB1F-4549-8055-FF06C3EB2BC8}"/>
              </a:ext>
            </a:extLst>
          </p:cNvPr>
          <p:cNvSpPr>
            <a:spLocks noGrp="1"/>
          </p:cNvSpPr>
          <p:nvPr>
            <p:ph type="subTitle" idx="1"/>
          </p:nvPr>
        </p:nvSpPr>
        <p:spPr>
          <a:xfrm>
            <a:off x="838200" y="5244662"/>
            <a:ext cx="9144000" cy="990600"/>
          </a:xfrm>
        </p:spPr>
        <p:txBody>
          <a:bodyPr/>
          <a:lstStyle>
            <a:lvl1pPr marL="0" indent="0" algn="ctr">
              <a:buNone/>
              <a:defRPr sz="24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dirty="0"/>
              <a:t>Fare clic per modificare lo stile del sottotitolo dello schema</a:t>
            </a:r>
            <a:endParaRPr lang="en-US" dirty="0"/>
          </a:p>
        </p:txBody>
      </p:sp>
      <p:sp>
        <p:nvSpPr>
          <p:cNvPr id="4" name="Segnaposto data 3">
            <a:extLst>
              <a:ext uri="{FF2B5EF4-FFF2-40B4-BE49-F238E27FC236}">
                <a16:creationId xmlns:a16="http://schemas.microsoft.com/office/drawing/2014/main" id="{CE07CCBD-1C52-4B7F-9154-77FEAEDC95DB}"/>
              </a:ext>
            </a:extLst>
          </p:cNvPr>
          <p:cNvSpPr>
            <a:spLocks noGrp="1"/>
          </p:cNvSpPr>
          <p:nvPr>
            <p:ph type="dt" sz="half" idx="10"/>
          </p:nvPr>
        </p:nvSpPr>
        <p:spPr/>
        <p:txBody>
          <a:bodyPr/>
          <a:lstStyle/>
          <a:p>
            <a:fld id="{81DB8A2E-1AFA-4BEF-9C7E-247DC553EC28}" type="datetimeFigureOut">
              <a:rPr lang="en-US" smtClean="0"/>
              <a:t>6/14/2024</a:t>
            </a:fld>
            <a:endParaRPr lang="en-US"/>
          </a:p>
        </p:txBody>
      </p:sp>
      <p:sp>
        <p:nvSpPr>
          <p:cNvPr id="5" name="Segnaposto piè di pagina 4">
            <a:extLst>
              <a:ext uri="{FF2B5EF4-FFF2-40B4-BE49-F238E27FC236}">
                <a16:creationId xmlns:a16="http://schemas.microsoft.com/office/drawing/2014/main" id="{DCB6F0F8-55E1-4B46-BF16-812F8FD69CB8}"/>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D07997B4-8347-437A-A14A-D1D750826A84}"/>
              </a:ext>
            </a:extLst>
          </p:cNvPr>
          <p:cNvSpPr>
            <a:spLocks noGrp="1"/>
          </p:cNvSpPr>
          <p:nvPr>
            <p:ph type="sldNum" sz="quarter" idx="12"/>
          </p:nvPr>
        </p:nvSpPr>
        <p:spPr/>
        <p:txBody>
          <a:bodyPr/>
          <a:lstStyle/>
          <a:p>
            <a:fld id="{E30E5A62-CBB8-4123-B37F-683A8030EE61}" type="slidenum">
              <a:rPr lang="en-US" smtClean="0"/>
              <a:t>‹#›</a:t>
            </a:fld>
            <a:endParaRPr lang="en-US"/>
          </a:p>
        </p:txBody>
      </p:sp>
      <p:sp>
        <p:nvSpPr>
          <p:cNvPr id="7" name="CasellaDiTesto 6">
            <a:extLst>
              <a:ext uri="{FF2B5EF4-FFF2-40B4-BE49-F238E27FC236}">
                <a16:creationId xmlns:a16="http://schemas.microsoft.com/office/drawing/2014/main" id="{33BB163B-0C6A-7746-934C-F3585602FE19}"/>
              </a:ext>
            </a:extLst>
          </p:cNvPr>
          <p:cNvSpPr txBox="1"/>
          <p:nvPr userDrawn="1"/>
        </p:nvSpPr>
        <p:spPr>
          <a:xfrm rot="5400000">
            <a:off x="10559245" y="1268231"/>
            <a:ext cx="2896177" cy="369332"/>
          </a:xfrm>
          <a:prstGeom prst="rect">
            <a:avLst/>
          </a:prstGeom>
          <a:noFill/>
        </p:spPr>
        <p:txBody>
          <a:bodyPr wrap="none" rtlCol="0">
            <a:spAutoFit/>
          </a:bodyPr>
          <a:lstStyle/>
          <a:p>
            <a:r>
              <a:rPr lang="it-IT" dirty="0">
                <a:solidFill>
                  <a:srgbClr val="FF0000"/>
                </a:solidFill>
                <a:latin typeface="Airlock" pitchFamily="2"/>
              </a:rPr>
              <a:t>SQL START! 2024</a:t>
            </a:r>
          </a:p>
        </p:txBody>
      </p:sp>
    </p:spTree>
    <p:extLst>
      <p:ext uri="{BB962C8B-B14F-4D97-AF65-F5344CB8AC3E}">
        <p14:creationId xmlns:p14="http://schemas.microsoft.com/office/powerpoint/2010/main" val="1569067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775FAA3-D3DF-4501-BEAB-C7C2C6FC84A5}"/>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a:p>
        </p:txBody>
      </p:sp>
      <p:sp>
        <p:nvSpPr>
          <p:cNvPr id="3" name="Segnaposto immagine 2">
            <a:extLst>
              <a:ext uri="{FF2B5EF4-FFF2-40B4-BE49-F238E27FC236}">
                <a16:creationId xmlns:a16="http://schemas.microsoft.com/office/drawing/2014/main" id="{C6947A22-3D08-417B-9E3B-2268645CF3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Segnaposto testo 3">
            <a:extLst>
              <a:ext uri="{FF2B5EF4-FFF2-40B4-BE49-F238E27FC236}">
                <a16:creationId xmlns:a16="http://schemas.microsoft.com/office/drawing/2014/main" id="{7B3E86F8-044D-4624-B2D9-68E8251BF3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CD89A201-3080-47AE-B2B8-D145BF4924D2}"/>
              </a:ext>
            </a:extLst>
          </p:cNvPr>
          <p:cNvSpPr>
            <a:spLocks noGrp="1"/>
          </p:cNvSpPr>
          <p:nvPr>
            <p:ph type="dt" sz="half" idx="10"/>
          </p:nvPr>
        </p:nvSpPr>
        <p:spPr/>
        <p:txBody>
          <a:bodyPr/>
          <a:lstStyle/>
          <a:p>
            <a:fld id="{81DB8A2E-1AFA-4BEF-9C7E-247DC553EC28}" type="datetimeFigureOut">
              <a:rPr lang="en-US" smtClean="0"/>
              <a:t>6/14/2024</a:t>
            </a:fld>
            <a:endParaRPr lang="en-US"/>
          </a:p>
        </p:txBody>
      </p:sp>
      <p:sp>
        <p:nvSpPr>
          <p:cNvPr id="6" name="Segnaposto piè di pagina 5">
            <a:extLst>
              <a:ext uri="{FF2B5EF4-FFF2-40B4-BE49-F238E27FC236}">
                <a16:creationId xmlns:a16="http://schemas.microsoft.com/office/drawing/2014/main" id="{787EE6F9-968B-4012-9756-B64BCDB8E3DD}"/>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D44BEAFA-C247-4F56-BF25-644C108EC388}"/>
              </a:ext>
            </a:extLst>
          </p:cNvPr>
          <p:cNvSpPr>
            <a:spLocks noGrp="1"/>
          </p:cNvSpPr>
          <p:nvPr>
            <p:ph type="sldNum" sz="quarter" idx="12"/>
          </p:nvPr>
        </p:nvSpPr>
        <p:spPr/>
        <p:txBody>
          <a:bodyPr/>
          <a:lstStyle/>
          <a:p>
            <a:fld id="{E30E5A62-CBB8-4123-B37F-683A8030EE61}" type="slidenum">
              <a:rPr lang="en-US" smtClean="0"/>
              <a:t>‹#›</a:t>
            </a:fld>
            <a:endParaRPr lang="en-US"/>
          </a:p>
        </p:txBody>
      </p:sp>
    </p:spTree>
    <p:extLst>
      <p:ext uri="{BB962C8B-B14F-4D97-AF65-F5344CB8AC3E}">
        <p14:creationId xmlns:p14="http://schemas.microsoft.com/office/powerpoint/2010/main" val="3650129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40551BD-F13F-4065-B251-6376BCA8E41D}"/>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testo verticale 2">
            <a:extLst>
              <a:ext uri="{FF2B5EF4-FFF2-40B4-BE49-F238E27FC236}">
                <a16:creationId xmlns:a16="http://schemas.microsoft.com/office/drawing/2014/main" id="{BB4FE99D-5E06-4AFF-8076-D53CD42927EB}"/>
              </a:ext>
            </a:extLst>
          </p:cNvPr>
          <p:cNvSpPr>
            <a:spLocks noGrp="1"/>
          </p:cNvSpPr>
          <p:nvPr>
            <p:ph type="body" orient="vert" idx="1"/>
          </p:nvPr>
        </p:nvSpPr>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C2B11221-1471-4F91-8A5D-D5F5E8A234F9}"/>
              </a:ext>
            </a:extLst>
          </p:cNvPr>
          <p:cNvSpPr>
            <a:spLocks noGrp="1"/>
          </p:cNvSpPr>
          <p:nvPr>
            <p:ph type="dt" sz="half" idx="10"/>
          </p:nvPr>
        </p:nvSpPr>
        <p:spPr/>
        <p:txBody>
          <a:bodyPr/>
          <a:lstStyle/>
          <a:p>
            <a:fld id="{81DB8A2E-1AFA-4BEF-9C7E-247DC553EC28}" type="datetimeFigureOut">
              <a:rPr lang="en-US" smtClean="0"/>
              <a:t>6/14/2024</a:t>
            </a:fld>
            <a:endParaRPr lang="en-US"/>
          </a:p>
        </p:txBody>
      </p:sp>
      <p:sp>
        <p:nvSpPr>
          <p:cNvPr id="5" name="Segnaposto piè di pagina 4">
            <a:extLst>
              <a:ext uri="{FF2B5EF4-FFF2-40B4-BE49-F238E27FC236}">
                <a16:creationId xmlns:a16="http://schemas.microsoft.com/office/drawing/2014/main" id="{2FA03CD4-E997-44B4-9AAF-2B3F9595AB4B}"/>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21F2F704-1F88-4F05-AE17-D0B2BBE70266}"/>
              </a:ext>
            </a:extLst>
          </p:cNvPr>
          <p:cNvSpPr>
            <a:spLocks noGrp="1"/>
          </p:cNvSpPr>
          <p:nvPr>
            <p:ph type="sldNum" sz="quarter" idx="12"/>
          </p:nvPr>
        </p:nvSpPr>
        <p:spPr/>
        <p:txBody>
          <a:bodyPr/>
          <a:lstStyle/>
          <a:p>
            <a:fld id="{E30E5A62-CBB8-4123-B37F-683A8030EE61}" type="slidenum">
              <a:rPr lang="en-US" smtClean="0"/>
              <a:t>‹#›</a:t>
            </a:fld>
            <a:endParaRPr lang="en-US"/>
          </a:p>
        </p:txBody>
      </p:sp>
    </p:spTree>
    <p:extLst>
      <p:ext uri="{BB962C8B-B14F-4D97-AF65-F5344CB8AC3E}">
        <p14:creationId xmlns:p14="http://schemas.microsoft.com/office/powerpoint/2010/main" val="14322286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FB376597-A3B6-4070-8540-E80930DEBF1A}"/>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US"/>
          </a:p>
        </p:txBody>
      </p:sp>
      <p:sp>
        <p:nvSpPr>
          <p:cNvPr id="3" name="Segnaposto testo verticale 2">
            <a:extLst>
              <a:ext uri="{FF2B5EF4-FFF2-40B4-BE49-F238E27FC236}">
                <a16:creationId xmlns:a16="http://schemas.microsoft.com/office/drawing/2014/main" id="{4A7E6821-2E62-46AD-A1C4-4D22F5DBFC15}"/>
              </a:ext>
            </a:extLst>
          </p:cNvPr>
          <p:cNvSpPr>
            <a:spLocks noGrp="1"/>
          </p:cNvSpPr>
          <p:nvPr>
            <p:ph type="body" orient="vert" idx="1"/>
          </p:nvPr>
        </p:nvSpPr>
        <p:spPr>
          <a:xfrm>
            <a:off x="838200" y="365125"/>
            <a:ext cx="7734300" cy="5811838"/>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245F66EA-6E31-4E07-B04E-4B544E54BD9B}"/>
              </a:ext>
            </a:extLst>
          </p:cNvPr>
          <p:cNvSpPr>
            <a:spLocks noGrp="1"/>
          </p:cNvSpPr>
          <p:nvPr>
            <p:ph type="dt" sz="half" idx="10"/>
          </p:nvPr>
        </p:nvSpPr>
        <p:spPr/>
        <p:txBody>
          <a:bodyPr/>
          <a:lstStyle/>
          <a:p>
            <a:fld id="{81DB8A2E-1AFA-4BEF-9C7E-247DC553EC28}" type="datetimeFigureOut">
              <a:rPr lang="en-US" smtClean="0"/>
              <a:t>6/14/2024</a:t>
            </a:fld>
            <a:endParaRPr lang="en-US"/>
          </a:p>
        </p:txBody>
      </p:sp>
      <p:sp>
        <p:nvSpPr>
          <p:cNvPr id="5" name="Segnaposto piè di pagina 4">
            <a:extLst>
              <a:ext uri="{FF2B5EF4-FFF2-40B4-BE49-F238E27FC236}">
                <a16:creationId xmlns:a16="http://schemas.microsoft.com/office/drawing/2014/main" id="{93A6A96F-322D-4E57-9528-23960E859ACF}"/>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F4FD381D-C8A8-415E-9D64-D045B92EDC5E}"/>
              </a:ext>
            </a:extLst>
          </p:cNvPr>
          <p:cNvSpPr>
            <a:spLocks noGrp="1"/>
          </p:cNvSpPr>
          <p:nvPr>
            <p:ph type="sldNum" sz="quarter" idx="12"/>
          </p:nvPr>
        </p:nvSpPr>
        <p:spPr/>
        <p:txBody>
          <a:bodyPr/>
          <a:lstStyle/>
          <a:p>
            <a:fld id="{E30E5A62-CBB8-4123-B37F-683A8030EE61}" type="slidenum">
              <a:rPr lang="en-US" smtClean="0"/>
              <a:t>‹#›</a:t>
            </a:fld>
            <a:endParaRPr lang="en-US"/>
          </a:p>
        </p:txBody>
      </p:sp>
    </p:spTree>
    <p:extLst>
      <p:ext uri="{BB962C8B-B14F-4D97-AF65-F5344CB8AC3E}">
        <p14:creationId xmlns:p14="http://schemas.microsoft.com/office/powerpoint/2010/main" val="2828740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95724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Quot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5C6913C-73CA-46AA-AE87-2527CB58BB5D}"/>
              </a:ext>
            </a:extLst>
          </p:cNvPr>
          <p:cNvSpPr>
            <a:spLocks noGrp="1"/>
          </p:cNvSpPr>
          <p:nvPr>
            <p:ph type="sldNum" sz="quarter" idx="12"/>
          </p:nvPr>
        </p:nvSpPr>
        <p:spPr/>
        <p:txBody>
          <a:bodyPr/>
          <a:lstStyle/>
          <a:p>
            <a:endParaRPr lang="en-US" dirty="0"/>
          </a:p>
        </p:txBody>
      </p:sp>
      <p:sp>
        <p:nvSpPr>
          <p:cNvPr id="9" name="Rectangle 8">
            <a:extLst>
              <a:ext uri="{FF2B5EF4-FFF2-40B4-BE49-F238E27FC236}">
                <a16:creationId xmlns:a16="http://schemas.microsoft.com/office/drawing/2014/main" id="{96674460-A50A-4CCB-8FEC-CCD4A0FB6BFA}"/>
              </a:ext>
            </a:extLst>
          </p:cNvPr>
          <p:cNvSpPr/>
          <p:nvPr userDrawn="1"/>
        </p:nvSpPr>
        <p:spPr>
          <a:xfrm>
            <a:off x="661099" y="1988662"/>
            <a:ext cx="2363984" cy="2137268"/>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140000"/>
              </a:lnSpc>
            </a:pPr>
            <a:r>
              <a:rPr lang="en-US" sz="12800" b="1" dirty="0">
                <a:solidFill>
                  <a:schemeClr val="bg1"/>
                </a:solidFill>
                <a:latin typeface="MS Gothic" panose="020B0609070205080204" pitchFamily="49" charset="-128"/>
                <a:ea typeface="MS Gothic" panose="020B0609070205080204" pitchFamily="49" charset="-128"/>
                <a:cs typeface="Arial" panose="020B0604020202020204" pitchFamily="34" charset="0"/>
              </a:rPr>
              <a:t>“</a:t>
            </a:r>
            <a:endParaRPr lang="en-US" sz="8000" dirty="0">
              <a:solidFill>
                <a:schemeClr val="bg1"/>
              </a:solidFill>
              <a:latin typeface="MS Gothic" panose="020B0609070205080204" pitchFamily="49" charset="-128"/>
              <a:ea typeface="MS Gothic" panose="020B0609070205080204" pitchFamily="49" charset="-128"/>
              <a:cs typeface="Arial" panose="020B0604020202020204" pitchFamily="34" charset="0"/>
            </a:endParaRPr>
          </a:p>
        </p:txBody>
      </p:sp>
      <p:sp>
        <p:nvSpPr>
          <p:cNvPr id="3" name="Text Placeholder 2">
            <a:extLst>
              <a:ext uri="{FF2B5EF4-FFF2-40B4-BE49-F238E27FC236}">
                <a16:creationId xmlns:a16="http://schemas.microsoft.com/office/drawing/2014/main" id="{A4BF51CB-A736-415C-B9E9-1B84D2C6AB2A}"/>
              </a:ext>
            </a:extLst>
          </p:cNvPr>
          <p:cNvSpPr>
            <a:spLocks noGrp="1"/>
          </p:cNvSpPr>
          <p:nvPr>
            <p:ph type="body" sz="quarter" idx="13" hasCustomPrompt="1"/>
          </p:nvPr>
        </p:nvSpPr>
        <p:spPr>
          <a:xfrm>
            <a:off x="2387600" y="2976880"/>
            <a:ext cx="8188960" cy="2966720"/>
          </a:xfrm>
        </p:spPr>
        <p:txBody>
          <a:bodyPr>
            <a:noAutofit/>
          </a:bodyPr>
          <a:lstStyle>
            <a:lvl1pPr marL="0" indent="0">
              <a:buNone/>
              <a:defRPr sz="6600">
                <a:solidFill>
                  <a:schemeClr val="bg1"/>
                </a:solidFill>
              </a:defRPr>
            </a:lvl1pPr>
          </a:lstStyle>
          <a:p>
            <a:pPr lvl="0"/>
            <a:r>
              <a:rPr lang="en-US" dirty="0"/>
              <a:t>Quote</a:t>
            </a:r>
          </a:p>
        </p:txBody>
      </p:sp>
    </p:spTree>
    <p:extLst>
      <p:ext uri="{BB962C8B-B14F-4D97-AF65-F5344CB8AC3E}">
        <p14:creationId xmlns:p14="http://schemas.microsoft.com/office/powerpoint/2010/main" val="1689179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C6B96B-21C1-4C23-99D9-8D07A31762A2}"/>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2459C894-4C3D-4E7C-B894-E32A4F0FDCA5}"/>
              </a:ext>
            </a:extLst>
          </p:cNvPr>
          <p:cNvSpPr>
            <a:spLocks noGrp="1"/>
          </p:cNvSpPr>
          <p:nvPr>
            <p:ph idx="1"/>
          </p:nvPr>
        </p:nvSpPr>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2F26D441-4BCB-4160-9B18-E9B38608EFC4}"/>
              </a:ext>
            </a:extLst>
          </p:cNvPr>
          <p:cNvSpPr>
            <a:spLocks noGrp="1"/>
          </p:cNvSpPr>
          <p:nvPr>
            <p:ph type="dt" sz="half" idx="10"/>
          </p:nvPr>
        </p:nvSpPr>
        <p:spPr/>
        <p:txBody>
          <a:bodyPr/>
          <a:lstStyle/>
          <a:p>
            <a:fld id="{81DB8A2E-1AFA-4BEF-9C7E-247DC553EC28}" type="datetimeFigureOut">
              <a:rPr lang="en-US" smtClean="0"/>
              <a:t>6/14/2024</a:t>
            </a:fld>
            <a:endParaRPr lang="en-US"/>
          </a:p>
        </p:txBody>
      </p:sp>
      <p:sp>
        <p:nvSpPr>
          <p:cNvPr id="5" name="Segnaposto piè di pagina 4">
            <a:extLst>
              <a:ext uri="{FF2B5EF4-FFF2-40B4-BE49-F238E27FC236}">
                <a16:creationId xmlns:a16="http://schemas.microsoft.com/office/drawing/2014/main" id="{4A17A55A-A139-4754-A05E-B9AB4783CA4C}"/>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5813A60B-8637-4B90-AA48-C2A9A447381F}"/>
              </a:ext>
            </a:extLst>
          </p:cNvPr>
          <p:cNvSpPr>
            <a:spLocks noGrp="1"/>
          </p:cNvSpPr>
          <p:nvPr>
            <p:ph type="sldNum" sz="quarter" idx="12"/>
          </p:nvPr>
        </p:nvSpPr>
        <p:spPr/>
        <p:txBody>
          <a:bodyPr/>
          <a:lstStyle/>
          <a:p>
            <a:fld id="{E30E5A62-CBB8-4123-B37F-683A8030EE61}" type="slidenum">
              <a:rPr lang="en-US" smtClean="0"/>
              <a:t>‹#›</a:t>
            </a:fld>
            <a:endParaRPr lang="en-US"/>
          </a:p>
        </p:txBody>
      </p:sp>
    </p:spTree>
    <p:extLst>
      <p:ext uri="{BB962C8B-B14F-4D97-AF65-F5344CB8AC3E}">
        <p14:creationId xmlns:p14="http://schemas.microsoft.com/office/powerpoint/2010/main" val="1718975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521FCF6-9176-4B3E-AC6E-F62FD5C75C84}"/>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FA667E72-297F-42C0-A113-B8FDFD71860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Modifica gli stili del testo dello schema</a:t>
            </a:r>
          </a:p>
        </p:txBody>
      </p:sp>
      <p:sp>
        <p:nvSpPr>
          <p:cNvPr id="4" name="Segnaposto data 3">
            <a:extLst>
              <a:ext uri="{FF2B5EF4-FFF2-40B4-BE49-F238E27FC236}">
                <a16:creationId xmlns:a16="http://schemas.microsoft.com/office/drawing/2014/main" id="{F1084FCB-09B0-4D5A-858E-3FD93F846A2A}"/>
              </a:ext>
            </a:extLst>
          </p:cNvPr>
          <p:cNvSpPr>
            <a:spLocks noGrp="1"/>
          </p:cNvSpPr>
          <p:nvPr>
            <p:ph type="dt" sz="half" idx="10"/>
          </p:nvPr>
        </p:nvSpPr>
        <p:spPr/>
        <p:txBody>
          <a:bodyPr/>
          <a:lstStyle/>
          <a:p>
            <a:fld id="{81DB8A2E-1AFA-4BEF-9C7E-247DC553EC28}" type="datetimeFigureOut">
              <a:rPr lang="en-US" smtClean="0"/>
              <a:t>6/14/2024</a:t>
            </a:fld>
            <a:endParaRPr lang="en-US"/>
          </a:p>
        </p:txBody>
      </p:sp>
      <p:sp>
        <p:nvSpPr>
          <p:cNvPr id="5" name="Segnaposto piè di pagina 4">
            <a:extLst>
              <a:ext uri="{FF2B5EF4-FFF2-40B4-BE49-F238E27FC236}">
                <a16:creationId xmlns:a16="http://schemas.microsoft.com/office/drawing/2014/main" id="{6D9FF8AD-8F95-43C6-86FF-B7CD14528253}"/>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CCB706BA-F844-4750-91B3-2920B9C65DA5}"/>
              </a:ext>
            </a:extLst>
          </p:cNvPr>
          <p:cNvSpPr>
            <a:spLocks noGrp="1"/>
          </p:cNvSpPr>
          <p:nvPr>
            <p:ph type="sldNum" sz="quarter" idx="12"/>
          </p:nvPr>
        </p:nvSpPr>
        <p:spPr/>
        <p:txBody>
          <a:bodyPr/>
          <a:lstStyle/>
          <a:p>
            <a:fld id="{E30E5A62-CBB8-4123-B37F-683A8030EE61}" type="slidenum">
              <a:rPr lang="en-US" smtClean="0"/>
              <a:t>‹#›</a:t>
            </a:fld>
            <a:endParaRPr lang="en-US"/>
          </a:p>
        </p:txBody>
      </p:sp>
    </p:spTree>
    <p:extLst>
      <p:ext uri="{BB962C8B-B14F-4D97-AF65-F5344CB8AC3E}">
        <p14:creationId xmlns:p14="http://schemas.microsoft.com/office/powerpoint/2010/main" val="3564477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onsors">
    <p:spTree>
      <p:nvGrpSpPr>
        <p:cNvPr id="1" name=""/>
        <p:cNvGrpSpPr/>
        <p:nvPr/>
      </p:nvGrpSpPr>
      <p:grpSpPr>
        <a:xfrm>
          <a:off x="0" y="0"/>
          <a:ext cx="0" cy="0"/>
          <a:chOff x="0" y="0"/>
          <a:chExt cx="0" cy="0"/>
        </a:xfrm>
      </p:grpSpPr>
      <p:sp>
        <p:nvSpPr>
          <p:cNvPr id="22" name="Nuvola 21">
            <a:extLst>
              <a:ext uri="{FF2B5EF4-FFF2-40B4-BE49-F238E27FC236}">
                <a16:creationId xmlns:a16="http://schemas.microsoft.com/office/drawing/2014/main" id="{AE682589-5BA3-AA4C-9A24-37369AA38A9A}"/>
              </a:ext>
            </a:extLst>
          </p:cNvPr>
          <p:cNvSpPr/>
          <p:nvPr userDrawn="1"/>
        </p:nvSpPr>
        <p:spPr>
          <a:xfrm>
            <a:off x="838199" y="1690688"/>
            <a:ext cx="10515600" cy="4523033"/>
          </a:xfrm>
          <a:prstGeom prst="cloud">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Segnaposto data 3">
            <a:extLst>
              <a:ext uri="{FF2B5EF4-FFF2-40B4-BE49-F238E27FC236}">
                <a16:creationId xmlns:a16="http://schemas.microsoft.com/office/drawing/2014/main" id="{F1084FCB-09B0-4D5A-858E-3FD93F846A2A}"/>
              </a:ext>
            </a:extLst>
          </p:cNvPr>
          <p:cNvSpPr>
            <a:spLocks noGrp="1"/>
          </p:cNvSpPr>
          <p:nvPr>
            <p:ph type="dt" sz="half" idx="10"/>
          </p:nvPr>
        </p:nvSpPr>
        <p:spPr/>
        <p:txBody>
          <a:bodyPr/>
          <a:lstStyle/>
          <a:p>
            <a:fld id="{81DB8A2E-1AFA-4BEF-9C7E-247DC553EC28}" type="datetimeFigureOut">
              <a:rPr lang="en-US" smtClean="0"/>
              <a:t>6/14/2024</a:t>
            </a:fld>
            <a:endParaRPr lang="en-US"/>
          </a:p>
        </p:txBody>
      </p:sp>
      <p:sp>
        <p:nvSpPr>
          <p:cNvPr id="5" name="Segnaposto piè di pagina 4">
            <a:extLst>
              <a:ext uri="{FF2B5EF4-FFF2-40B4-BE49-F238E27FC236}">
                <a16:creationId xmlns:a16="http://schemas.microsoft.com/office/drawing/2014/main" id="{6D9FF8AD-8F95-43C6-86FF-B7CD14528253}"/>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CCB706BA-F844-4750-91B3-2920B9C65DA5}"/>
              </a:ext>
            </a:extLst>
          </p:cNvPr>
          <p:cNvSpPr>
            <a:spLocks noGrp="1"/>
          </p:cNvSpPr>
          <p:nvPr>
            <p:ph type="sldNum" sz="quarter" idx="12"/>
          </p:nvPr>
        </p:nvSpPr>
        <p:spPr/>
        <p:txBody>
          <a:bodyPr/>
          <a:lstStyle/>
          <a:p>
            <a:fld id="{E30E5A62-CBB8-4123-B37F-683A8030EE61}" type="slidenum">
              <a:rPr lang="en-US" smtClean="0"/>
              <a:t>‹#›</a:t>
            </a:fld>
            <a:endParaRPr lang="en-US"/>
          </a:p>
        </p:txBody>
      </p:sp>
      <p:sp>
        <p:nvSpPr>
          <p:cNvPr id="7" name="Titolo 6">
            <a:extLst>
              <a:ext uri="{FF2B5EF4-FFF2-40B4-BE49-F238E27FC236}">
                <a16:creationId xmlns:a16="http://schemas.microsoft.com/office/drawing/2014/main" id="{F0E7D913-FAA1-0347-92EF-00CF2D20DD30}"/>
              </a:ext>
            </a:extLst>
          </p:cNvPr>
          <p:cNvSpPr>
            <a:spLocks noGrp="1"/>
          </p:cNvSpPr>
          <p:nvPr>
            <p:ph type="title" hasCustomPrompt="1"/>
          </p:nvPr>
        </p:nvSpPr>
        <p:spPr/>
        <p:txBody>
          <a:bodyPr/>
          <a:lstStyle/>
          <a:p>
            <a:r>
              <a:rPr lang="it-IT" dirty="0" err="1"/>
              <a:t>Sponsors</a:t>
            </a:r>
            <a:endParaRPr lang="it-IT" dirty="0"/>
          </a:p>
        </p:txBody>
      </p:sp>
      <p:pic>
        <p:nvPicPr>
          <p:cNvPr id="19" name="Immagine 18">
            <a:extLst>
              <a:ext uri="{FF2B5EF4-FFF2-40B4-BE49-F238E27FC236}">
                <a16:creationId xmlns:a16="http://schemas.microsoft.com/office/drawing/2014/main" id="{DF2EE3E3-9F36-494B-9F47-4EF8436F420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52303" y="4556843"/>
            <a:ext cx="2316591" cy="906492"/>
          </a:xfrm>
          <a:prstGeom prst="rect">
            <a:avLst/>
          </a:prstGeom>
        </p:spPr>
      </p:pic>
      <p:pic>
        <p:nvPicPr>
          <p:cNvPr id="21" name="Immagine 20">
            <a:extLst>
              <a:ext uri="{FF2B5EF4-FFF2-40B4-BE49-F238E27FC236}">
                <a16:creationId xmlns:a16="http://schemas.microsoft.com/office/drawing/2014/main" id="{7530348F-E7AE-2742-B402-84973816618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46682" y="4637430"/>
            <a:ext cx="1234388" cy="898634"/>
          </a:xfrm>
          <a:prstGeom prst="rect">
            <a:avLst/>
          </a:prstGeom>
        </p:spPr>
      </p:pic>
      <p:pic>
        <p:nvPicPr>
          <p:cNvPr id="3" name="Immagine 2" descr="Immagine che contiene Carattere, Elementi grafici, logo, design&#10;&#10;Descrizione generata automaticamente">
            <a:extLst>
              <a:ext uri="{FF2B5EF4-FFF2-40B4-BE49-F238E27FC236}">
                <a16:creationId xmlns:a16="http://schemas.microsoft.com/office/drawing/2014/main" id="{866CFD06-AD62-53AA-1B1F-3D7423F3DCE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76645" y="4699983"/>
            <a:ext cx="2270924" cy="620211"/>
          </a:xfrm>
          <a:prstGeom prst="rect">
            <a:avLst/>
          </a:prstGeom>
        </p:spPr>
      </p:pic>
      <p:pic>
        <p:nvPicPr>
          <p:cNvPr id="9" name="Immagine 8" descr="Immagine che contiene Carattere, testo, logo, Elementi grafici&#10;&#10;Descrizione generata automaticamente">
            <a:extLst>
              <a:ext uri="{FF2B5EF4-FFF2-40B4-BE49-F238E27FC236}">
                <a16:creationId xmlns:a16="http://schemas.microsoft.com/office/drawing/2014/main" id="{3A31E6D3-60BE-F148-69A9-A077D1AB289B}"/>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163852" y="2422170"/>
            <a:ext cx="2916441" cy="1006830"/>
          </a:xfrm>
          <a:prstGeom prst="rect">
            <a:avLst/>
          </a:prstGeom>
        </p:spPr>
      </p:pic>
      <p:pic>
        <p:nvPicPr>
          <p:cNvPr id="1026" name="Picture 2">
            <a:extLst>
              <a:ext uri="{FF2B5EF4-FFF2-40B4-BE49-F238E27FC236}">
                <a16:creationId xmlns:a16="http://schemas.microsoft.com/office/drawing/2014/main" id="{A765BAD4-68E5-5314-C994-D2BE0FDDA23D}"/>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5816599" y="3596167"/>
            <a:ext cx="898634" cy="898634"/>
          </a:xfrm>
          <a:prstGeom prst="rect">
            <a:avLst/>
          </a:prstGeom>
          <a:noFill/>
          <a:extLst>
            <a:ext uri="{909E8E84-426E-40DD-AFC4-6F175D3DCCD1}">
              <a14:hiddenFill xmlns:a14="http://schemas.microsoft.com/office/drawing/2010/main">
                <a:solidFill>
                  <a:srgbClr val="FFFFFF"/>
                </a:solidFill>
              </a14:hiddenFill>
            </a:ext>
          </a:extLst>
        </p:spPr>
      </p:pic>
      <p:pic>
        <p:nvPicPr>
          <p:cNvPr id="8" name="Immagine 7" descr="Immagine che contiene luna, oscurità, Oggetto astronomico, nero&#10;&#10;Descrizione generata automaticamente">
            <a:extLst>
              <a:ext uri="{FF2B5EF4-FFF2-40B4-BE49-F238E27FC236}">
                <a16:creationId xmlns:a16="http://schemas.microsoft.com/office/drawing/2014/main" id="{8BC3F16D-4D19-5DFB-3F56-73E5BB604C77}"/>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714218" y="2343317"/>
            <a:ext cx="1792763" cy="1450977"/>
          </a:xfrm>
          <a:prstGeom prst="rect">
            <a:avLst/>
          </a:prstGeom>
        </p:spPr>
      </p:pic>
      <p:pic>
        <p:nvPicPr>
          <p:cNvPr id="15" name="Immagine 14" descr="Immagine che contiene testo, Carattere, Elementi grafici, schermata&#10;&#10;Descrizione generata automaticamente">
            <a:extLst>
              <a:ext uri="{FF2B5EF4-FFF2-40B4-BE49-F238E27FC236}">
                <a16:creationId xmlns:a16="http://schemas.microsoft.com/office/drawing/2014/main" id="{E78C6FE6-7A8C-4C24-8206-5E1A9AC87163}"/>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5347053" y="2208946"/>
            <a:ext cx="1833645" cy="1238250"/>
          </a:xfrm>
          <a:prstGeom prst="rect">
            <a:avLst/>
          </a:prstGeom>
        </p:spPr>
      </p:pic>
    </p:spTree>
    <p:extLst>
      <p:ext uri="{BB962C8B-B14F-4D97-AF65-F5344CB8AC3E}">
        <p14:creationId xmlns:p14="http://schemas.microsoft.com/office/powerpoint/2010/main" val="2910792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0D8C28F-26C3-424F-BAE9-8CFE72CD99A1}"/>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2C665CCC-E2A8-4729-9BD3-09C88A7B7E61}"/>
              </a:ext>
            </a:extLst>
          </p:cNvPr>
          <p:cNvSpPr>
            <a:spLocks noGrp="1"/>
          </p:cNvSpPr>
          <p:nvPr>
            <p:ph sz="half" idx="1"/>
          </p:nvPr>
        </p:nvSpPr>
        <p:spPr>
          <a:xfrm>
            <a:off x="838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contenuto 3">
            <a:extLst>
              <a:ext uri="{FF2B5EF4-FFF2-40B4-BE49-F238E27FC236}">
                <a16:creationId xmlns:a16="http://schemas.microsoft.com/office/drawing/2014/main" id="{D8A41DCF-B71F-4692-BF6A-326C0592E255}"/>
              </a:ext>
            </a:extLst>
          </p:cNvPr>
          <p:cNvSpPr>
            <a:spLocks noGrp="1"/>
          </p:cNvSpPr>
          <p:nvPr>
            <p:ph sz="half" idx="2"/>
          </p:nvPr>
        </p:nvSpPr>
        <p:spPr>
          <a:xfrm>
            <a:off x="6172200" y="1825625"/>
            <a:ext cx="5181600" cy="435133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data 4">
            <a:extLst>
              <a:ext uri="{FF2B5EF4-FFF2-40B4-BE49-F238E27FC236}">
                <a16:creationId xmlns:a16="http://schemas.microsoft.com/office/drawing/2014/main" id="{42AF6905-767E-4A55-AD9E-4F7B997CD1ED}"/>
              </a:ext>
            </a:extLst>
          </p:cNvPr>
          <p:cNvSpPr>
            <a:spLocks noGrp="1"/>
          </p:cNvSpPr>
          <p:nvPr>
            <p:ph type="dt" sz="half" idx="10"/>
          </p:nvPr>
        </p:nvSpPr>
        <p:spPr/>
        <p:txBody>
          <a:bodyPr/>
          <a:lstStyle/>
          <a:p>
            <a:fld id="{81DB8A2E-1AFA-4BEF-9C7E-247DC553EC28}" type="datetimeFigureOut">
              <a:rPr lang="en-US" smtClean="0"/>
              <a:t>6/14/2024</a:t>
            </a:fld>
            <a:endParaRPr lang="en-US"/>
          </a:p>
        </p:txBody>
      </p:sp>
      <p:sp>
        <p:nvSpPr>
          <p:cNvPr id="6" name="Segnaposto piè di pagina 5">
            <a:extLst>
              <a:ext uri="{FF2B5EF4-FFF2-40B4-BE49-F238E27FC236}">
                <a16:creationId xmlns:a16="http://schemas.microsoft.com/office/drawing/2014/main" id="{F830AA4D-B154-4FA4-A3AA-8F3616033614}"/>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7C9BD7D1-6A18-43FB-8FBE-6C13EE2EE7C3}"/>
              </a:ext>
            </a:extLst>
          </p:cNvPr>
          <p:cNvSpPr>
            <a:spLocks noGrp="1"/>
          </p:cNvSpPr>
          <p:nvPr>
            <p:ph type="sldNum" sz="quarter" idx="12"/>
          </p:nvPr>
        </p:nvSpPr>
        <p:spPr/>
        <p:txBody>
          <a:bodyPr/>
          <a:lstStyle/>
          <a:p>
            <a:fld id="{E30E5A62-CBB8-4123-B37F-683A8030EE61}" type="slidenum">
              <a:rPr lang="en-US" smtClean="0"/>
              <a:t>‹#›</a:t>
            </a:fld>
            <a:endParaRPr lang="en-US"/>
          </a:p>
        </p:txBody>
      </p:sp>
    </p:spTree>
    <p:extLst>
      <p:ext uri="{BB962C8B-B14F-4D97-AF65-F5344CB8AC3E}">
        <p14:creationId xmlns:p14="http://schemas.microsoft.com/office/powerpoint/2010/main" val="2227836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12CFCA-14B3-4D90-B7C7-E98F0FBC8360}"/>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34092263-C101-4D54-8299-4F0D52C996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Segnaposto contenuto 3">
            <a:extLst>
              <a:ext uri="{FF2B5EF4-FFF2-40B4-BE49-F238E27FC236}">
                <a16:creationId xmlns:a16="http://schemas.microsoft.com/office/drawing/2014/main" id="{52D1C1E3-EA0D-40C3-BE1D-A01DD02A8F62}"/>
              </a:ext>
            </a:extLst>
          </p:cNvPr>
          <p:cNvSpPr>
            <a:spLocks noGrp="1"/>
          </p:cNvSpPr>
          <p:nvPr>
            <p:ph sz="half" idx="2"/>
          </p:nvPr>
        </p:nvSpPr>
        <p:spPr>
          <a:xfrm>
            <a:off x="839788" y="2505075"/>
            <a:ext cx="5157787"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testo 4">
            <a:extLst>
              <a:ext uri="{FF2B5EF4-FFF2-40B4-BE49-F238E27FC236}">
                <a16:creationId xmlns:a16="http://schemas.microsoft.com/office/drawing/2014/main" id="{7C924B79-6EC3-4B93-BC3B-D6B714D2B0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Segnaposto contenuto 5">
            <a:extLst>
              <a:ext uri="{FF2B5EF4-FFF2-40B4-BE49-F238E27FC236}">
                <a16:creationId xmlns:a16="http://schemas.microsoft.com/office/drawing/2014/main" id="{D51397A7-92E2-4F90-AB11-46F2F307D696}"/>
              </a:ext>
            </a:extLst>
          </p:cNvPr>
          <p:cNvSpPr>
            <a:spLocks noGrp="1"/>
          </p:cNvSpPr>
          <p:nvPr>
            <p:ph sz="quarter" idx="4"/>
          </p:nvPr>
        </p:nvSpPr>
        <p:spPr>
          <a:xfrm>
            <a:off x="6172200" y="2505075"/>
            <a:ext cx="5183188" cy="3684588"/>
          </a:xfrm>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Segnaposto data 6">
            <a:extLst>
              <a:ext uri="{FF2B5EF4-FFF2-40B4-BE49-F238E27FC236}">
                <a16:creationId xmlns:a16="http://schemas.microsoft.com/office/drawing/2014/main" id="{16D0C3CB-4FFC-455A-A8F3-D4D572814D7F}"/>
              </a:ext>
            </a:extLst>
          </p:cNvPr>
          <p:cNvSpPr>
            <a:spLocks noGrp="1"/>
          </p:cNvSpPr>
          <p:nvPr>
            <p:ph type="dt" sz="half" idx="10"/>
          </p:nvPr>
        </p:nvSpPr>
        <p:spPr/>
        <p:txBody>
          <a:bodyPr/>
          <a:lstStyle/>
          <a:p>
            <a:fld id="{81DB8A2E-1AFA-4BEF-9C7E-247DC553EC28}" type="datetimeFigureOut">
              <a:rPr lang="en-US" smtClean="0"/>
              <a:t>6/14/2024</a:t>
            </a:fld>
            <a:endParaRPr lang="en-US"/>
          </a:p>
        </p:txBody>
      </p:sp>
      <p:sp>
        <p:nvSpPr>
          <p:cNvPr id="8" name="Segnaposto piè di pagina 7">
            <a:extLst>
              <a:ext uri="{FF2B5EF4-FFF2-40B4-BE49-F238E27FC236}">
                <a16:creationId xmlns:a16="http://schemas.microsoft.com/office/drawing/2014/main" id="{02367649-59C3-4C3B-9570-0B69B91416EE}"/>
              </a:ext>
            </a:extLst>
          </p:cNvPr>
          <p:cNvSpPr>
            <a:spLocks noGrp="1"/>
          </p:cNvSpPr>
          <p:nvPr>
            <p:ph type="ftr" sz="quarter" idx="11"/>
          </p:nvPr>
        </p:nvSpPr>
        <p:spPr/>
        <p:txBody>
          <a:bodyPr/>
          <a:lstStyle/>
          <a:p>
            <a:endParaRPr lang="en-US"/>
          </a:p>
        </p:txBody>
      </p:sp>
      <p:sp>
        <p:nvSpPr>
          <p:cNvPr id="9" name="Segnaposto numero diapositiva 8">
            <a:extLst>
              <a:ext uri="{FF2B5EF4-FFF2-40B4-BE49-F238E27FC236}">
                <a16:creationId xmlns:a16="http://schemas.microsoft.com/office/drawing/2014/main" id="{1B22E0C8-326C-4EF6-8F6C-39087C2A30C9}"/>
              </a:ext>
            </a:extLst>
          </p:cNvPr>
          <p:cNvSpPr>
            <a:spLocks noGrp="1"/>
          </p:cNvSpPr>
          <p:nvPr>
            <p:ph type="sldNum" sz="quarter" idx="12"/>
          </p:nvPr>
        </p:nvSpPr>
        <p:spPr/>
        <p:txBody>
          <a:bodyPr/>
          <a:lstStyle/>
          <a:p>
            <a:fld id="{E30E5A62-CBB8-4123-B37F-683A8030EE61}" type="slidenum">
              <a:rPr lang="en-US" smtClean="0"/>
              <a:t>‹#›</a:t>
            </a:fld>
            <a:endParaRPr lang="en-US"/>
          </a:p>
        </p:txBody>
      </p:sp>
    </p:spTree>
    <p:extLst>
      <p:ext uri="{BB962C8B-B14F-4D97-AF65-F5344CB8AC3E}">
        <p14:creationId xmlns:p14="http://schemas.microsoft.com/office/powerpoint/2010/main" val="4275398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3F7685D-39A8-45E1-8076-0D7F8373B123}"/>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data 2">
            <a:extLst>
              <a:ext uri="{FF2B5EF4-FFF2-40B4-BE49-F238E27FC236}">
                <a16:creationId xmlns:a16="http://schemas.microsoft.com/office/drawing/2014/main" id="{55B082AE-CA71-4080-87AD-C389F18AD926}"/>
              </a:ext>
            </a:extLst>
          </p:cNvPr>
          <p:cNvSpPr>
            <a:spLocks noGrp="1"/>
          </p:cNvSpPr>
          <p:nvPr>
            <p:ph type="dt" sz="half" idx="10"/>
          </p:nvPr>
        </p:nvSpPr>
        <p:spPr/>
        <p:txBody>
          <a:bodyPr/>
          <a:lstStyle/>
          <a:p>
            <a:fld id="{81DB8A2E-1AFA-4BEF-9C7E-247DC553EC28}" type="datetimeFigureOut">
              <a:rPr lang="en-US" smtClean="0"/>
              <a:t>6/14/2024</a:t>
            </a:fld>
            <a:endParaRPr lang="en-US"/>
          </a:p>
        </p:txBody>
      </p:sp>
      <p:sp>
        <p:nvSpPr>
          <p:cNvPr id="4" name="Segnaposto piè di pagina 3">
            <a:extLst>
              <a:ext uri="{FF2B5EF4-FFF2-40B4-BE49-F238E27FC236}">
                <a16:creationId xmlns:a16="http://schemas.microsoft.com/office/drawing/2014/main" id="{472D061B-6416-41D4-8170-E27EC47F268C}"/>
              </a:ext>
            </a:extLst>
          </p:cNvPr>
          <p:cNvSpPr>
            <a:spLocks noGrp="1"/>
          </p:cNvSpPr>
          <p:nvPr>
            <p:ph type="ftr" sz="quarter" idx="11"/>
          </p:nvPr>
        </p:nvSpPr>
        <p:spPr/>
        <p:txBody>
          <a:bodyPr/>
          <a:lstStyle/>
          <a:p>
            <a:endParaRPr lang="en-US"/>
          </a:p>
        </p:txBody>
      </p:sp>
      <p:sp>
        <p:nvSpPr>
          <p:cNvPr id="5" name="Segnaposto numero diapositiva 4">
            <a:extLst>
              <a:ext uri="{FF2B5EF4-FFF2-40B4-BE49-F238E27FC236}">
                <a16:creationId xmlns:a16="http://schemas.microsoft.com/office/drawing/2014/main" id="{634008C5-4015-45BF-B3C3-F0B6FD203FF2}"/>
              </a:ext>
            </a:extLst>
          </p:cNvPr>
          <p:cNvSpPr>
            <a:spLocks noGrp="1"/>
          </p:cNvSpPr>
          <p:nvPr>
            <p:ph type="sldNum" sz="quarter" idx="12"/>
          </p:nvPr>
        </p:nvSpPr>
        <p:spPr/>
        <p:txBody>
          <a:bodyPr/>
          <a:lstStyle/>
          <a:p>
            <a:fld id="{E30E5A62-CBB8-4123-B37F-683A8030EE61}" type="slidenum">
              <a:rPr lang="en-US" smtClean="0"/>
              <a:t>‹#›</a:t>
            </a:fld>
            <a:endParaRPr lang="en-US"/>
          </a:p>
        </p:txBody>
      </p:sp>
    </p:spTree>
    <p:extLst>
      <p:ext uri="{BB962C8B-B14F-4D97-AF65-F5344CB8AC3E}">
        <p14:creationId xmlns:p14="http://schemas.microsoft.com/office/powerpoint/2010/main" val="1892039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5E5559DC-0282-4BF0-AEC5-401C6BC790B0}"/>
              </a:ext>
            </a:extLst>
          </p:cNvPr>
          <p:cNvSpPr>
            <a:spLocks noGrp="1"/>
          </p:cNvSpPr>
          <p:nvPr>
            <p:ph type="dt" sz="half" idx="10"/>
          </p:nvPr>
        </p:nvSpPr>
        <p:spPr/>
        <p:txBody>
          <a:bodyPr/>
          <a:lstStyle/>
          <a:p>
            <a:fld id="{81DB8A2E-1AFA-4BEF-9C7E-247DC553EC28}" type="datetimeFigureOut">
              <a:rPr lang="en-US" smtClean="0"/>
              <a:t>6/14/2024</a:t>
            </a:fld>
            <a:endParaRPr lang="en-US"/>
          </a:p>
        </p:txBody>
      </p:sp>
      <p:sp>
        <p:nvSpPr>
          <p:cNvPr id="3" name="Segnaposto piè di pagina 2">
            <a:extLst>
              <a:ext uri="{FF2B5EF4-FFF2-40B4-BE49-F238E27FC236}">
                <a16:creationId xmlns:a16="http://schemas.microsoft.com/office/drawing/2014/main" id="{72BD0B94-DBB5-409F-90C0-227D79369562}"/>
              </a:ext>
            </a:extLst>
          </p:cNvPr>
          <p:cNvSpPr>
            <a:spLocks noGrp="1"/>
          </p:cNvSpPr>
          <p:nvPr>
            <p:ph type="ftr" sz="quarter" idx="11"/>
          </p:nvPr>
        </p:nvSpPr>
        <p:spPr/>
        <p:txBody>
          <a:bodyPr/>
          <a:lstStyle/>
          <a:p>
            <a:endParaRPr lang="en-US"/>
          </a:p>
        </p:txBody>
      </p:sp>
      <p:sp>
        <p:nvSpPr>
          <p:cNvPr id="4" name="Segnaposto numero diapositiva 3">
            <a:extLst>
              <a:ext uri="{FF2B5EF4-FFF2-40B4-BE49-F238E27FC236}">
                <a16:creationId xmlns:a16="http://schemas.microsoft.com/office/drawing/2014/main" id="{54F3AF80-B092-4887-9AD3-0CB51F3D2245}"/>
              </a:ext>
            </a:extLst>
          </p:cNvPr>
          <p:cNvSpPr>
            <a:spLocks noGrp="1"/>
          </p:cNvSpPr>
          <p:nvPr>
            <p:ph type="sldNum" sz="quarter" idx="12"/>
          </p:nvPr>
        </p:nvSpPr>
        <p:spPr/>
        <p:txBody>
          <a:bodyPr/>
          <a:lstStyle/>
          <a:p>
            <a:fld id="{E30E5A62-CBB8-4123-B37F-683A8030EE61}" type="slidenum">
              <a:rPr lang="en-US" smtClean="0"/>
              <a:t>‹#›</a:t>
            </a:fld>
            <a:endParaRPr lang="en-US"/>
          </a:p>
        </p:txBody>
      </p:sp>
    </p:spTree>
    <p:extLst>
      <p:ext uri="{BB962C8B-B14F-4D97-AF65-F5344CB8AC3E}">
        <p14:creationId xmlns:p14="http://schemas.microsoft.com/office/powerpoint/2010/main" val="28762863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F710F51-2462-43AF-97FD-94ABBF45D3B7}"/>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8C401C4D-05CA-4506-B253-2DEBAFA83D9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testo 3">
            <a:extLst>
              <a:ext uri="{FF2B5EF4-FFF2-40B4-BE49-F238E27FC236}">
                <a16:creationId xmlns:a16="http://schemas.microsoft.com/office/drawing/2014/main" id="{B08AFB9C-6399-43D7-9DB0-D3D81AB361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Modifica gli stili del testo dello schema</a:t>
            </a:r>
          </a:p>
        </p:txBody>
      </p:sp>
      <p:sp>
        <p:nvSpPr>
          <p:cNvPr id="5" name="Segnaposto data 4">
            <a:extLst>
              <a:ext uri="{FF2B5EF4-FFF2-40B4-BE49-F238E27FC236}">
                <a16:creationId xmlns:a16="http://schemas.microsoft.com/office/drawing/2014/main" id="{047DE081-AB61-4877-9041-95AACF963D11}"/>
              </a:ext>
            </a:extLst>
          </p:cNvPr>
          <p:cNvSpPr>
            <a:spLocks noGrp="1"/>
          </p:cNvSpPr>
          <p:nvPr>
            <p:ph type="dt" sz="half" idx="10"/>
          </p:nvPr>
        </p:nvSpPr>
        <p:spPr/>
        <p:txBody>
          <a:bodyPr/>
          <a:lstStyle/>
          <a:p>
            <a:fld id="{81DB8A2E-1AFA-4BEF-9C7E-247DC553EC28}" type="datetimeFigureOut">
              <a:rPr lang="en-US" smtClean="0"/>
              <a:t>6/14/2024</a:t>
            </a:fld>
            <a:endParaRPr lang="en-US"/>
          </a:p>
        </p:txBody>
      </p:sp>
      <p:sp>
        <p:nvSpPr>
          <p:cNvPr id="6" name="Segnaposto piè di pagina 5">
            <a:extLst>
              <a:ext uri="{FF2B5EF4-FFF2-40B4-BE49-F238E27FC236}">
                <a16:creationId xmlns:a16="http://schemas.microsoft.com/office/drawing/2014/main" id="{DA2E21D2-B7A8-4592-AE38-E9E7D171F534}"/>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776B77FF-0A48-4638-85A1-D2A89181107D}"/>
              </a:ext>
            </a:extLst>
          </p:cNvPr>
          <p:cNvSpPr>
            <a:spLocks noGrp="1"/>
          </p:cNvSpPr>
          <p:nvPr>
            <p:ph type="sldNum" sz="quarter" idx="12"/>
          </p:nvPr>
        </p:nvSpPr>
        <p:spPr/>
        <p:txBody>
          <a:bodyPr/>
          <a:lstStyle/>
          <a:p>
            <a:fld id="{E30E5A62-CBB8-4123-B37F-683A8030EE61}" type="slidenum">
              <a:rPr lang="en-US" smtClean="0"/>
              <a:t>‹#›</a:t>
            </a:fld>
            <a:endParaRPr lang="en-US"/>
          </a:p>
        </p:txBody>
      </p:sp>
    </p:spTree>
    <p:extLst>
      <p:ext uri="{BB962C8B-B14F-4D97-AF65-F5344CB8AC3E}">
        <p14:creationId xmlns:p14="http://schemas.microsoft.com/office/powerpoint/2010/main" val="3255752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microsoft.com/office/2007/relationships/hdphoto" Target="../media/hdphoto1.wdp"/><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2B91804E-D7A7-E941-889E-29EFF5D145B9}"/>
              </a:ext>
            </a:extLst>
          </p:cNvPr>
          <p:cNvPicPr>
            <a:picLocks noChangeAspect="1"/>
          </p:cNvPicPr>
          <p:nvPr userDrawn="1"/>
        </p:nvPicPr>
        <p:blipFill rotWithShape="1">
          <a:blip r:embed="rId16">
            <a:alphaModFix amt="10000"/>
            <a:extLst>
              <a:ext uri="{BEBA8EAE-BF5A-486C-A8C5-ECC9F3942E4B}">
                <a14:imgProps xmlns:a14="http://schemas.microsoft.com/office/drawing/2010/main">
                  <a14:imgLayer r:embed="rId17">
                    <a14:imgEffect>
                      <a14:artisticMarker size="46"/>
                    </a14:imgEffect>
                    <a14:imgEffect>
                      <a14:saturation sat="66000"/>
                    </a14:imgEffect>
                  </a14:imgLayer>
                </a14:imgProps>
              </a:ext>
              <a:ext uri="{28A0092B-C50C-407E-A947-70E740481C1C}">
                <a14:useLocalDpi xmlns:a14="http://schemas.microsoft.com/office/drawing/2010/main" val="0"/>
              </a:ext>
            </a:extLst>
          </a:blip>
          <a:srcRect l="13190" t="41573" r="17590"/>
          <a:stretch/>
        </p:blipFill>
        <p:spPr>
          <a:xfrm>
            <a:off x="0" y="0"/>
            <a:ext cx="12192000" cy="6858000"/>
          </a:xfrm>
          <a:prstGeom prst="rect">
            <a:avLst/>
          </a:prstGeom>
        </p:spPr>
      </p:pic>
      <p:sp>
        <p:nvSpPr>
          <p:cNvPr id="2" name="Segnaposto titolo 1">
            <a:extLst>
              <a:ext uri="{FF2B5EF4-FFF2-40B4-BE49-F238E27FC236}">
                <a16:creationId xmlns:a16="http://schemas.microsoft.com/office/drawing/2014/main" id="{0E9A8CE2-F354-4BC1-99F0-B32FF09CD6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6B893402-4863-4CBF-B08E-DF06491F65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1AEE2868-3590-40AE-BD93-5DB2E867D34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DB8A2E-1AFA-4BEF-9C7E-247DC553EC28}" type="datetimeFigureOut">
              <a:rPr lang="en-US" smtClean="0"/>
              <a:t>6/14/2024</a:t>
            </a:fld>
            <a:endParaRPr lang="en-US"/>
          </a:p>
        </p:txBody>
      </p:sp>
      <p:sp>
        <p:nvSpPr>
          <p:cNvPr id="5" name="Segnaposto piè di pagina 4">
            <a:extLst>
              <a:ext uri="{FF2B5EF4-FFF2-40B4-BE49-F238E27FC236}">
                <a16:creationId xmlns:a16="http://schemas.microsoft.com/office/drawing/2014/main" id="{2671CF7F-454E-4010-9934-1652C324CB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egnaposto numero diapositiva 5">
            <a:extLst>
              <a:ext uri="{FF2B5EF4-FFF2-40B4-BE49-F238E27FC236}">
                <a16:creationId xmlns:a16="http://schemas.microsoft.com/office/drawing/2014/main" id="{C3180905-311A-4734-AADD-3D72FAE772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0E5A62-CBB8-4123-B37F-683A8030EE61}" type="slidenum">
              <a:rPr lang="en-US" smtClean="0"/>
              <a:t>‹#›</a:t>
            </a:fld>
            <a:endParaRPr lang="en-US"/>
          </a:p>
        </p:txBody>
      </p:sp>
    </p:spTree>
    <p:extLst>
      <p:ext uri="{BB962C8B-B14F-4D97-AF65-F5344CB8AC3E}">
        <p14:creationId xmlns:p14="http://schemas.microsoft.com/office/powerpoint/2010/main" val="2395316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mssqltips.com/sqlservertip/7774/save-money-microsoft-fabric-pause-start-capacity/"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image" Target="../media/image28.tmp"/><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sv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hyperlink" Target="https://sandervandevelde.wordpress.com/2023/11/27/microsoft-fabric-real-time-analytics-exploration-kql-database-mirroring/" TargetMode="External"/><Relationship Id="rId13" Type="http://schemas.openxmlformats.org/officeDocument/2006/relationships/hyperlink" Target="https://sandervandevelde.wordpress.com/2024/02/04/microsoft-fabric-real-time-analytics-exploration-eventgrid-mqtt-broker-integration/" TargetMode="External"/><Relationship Id="rId3" Type="http://schemas.openxmlformats.org/officeDocument/2006/relationships/hyperlink" Target="https://sandervandevelde.wordpress.com/2023/11/12/microsoft-fabric-real-time-analytics-exploration-storing-and-reporting-time-series-data/" TargetMode="External"/><Relationship Id="rId7" Type="http://schemas.openxmlformats.org/officeDocument/2006/relationships/hyperlink" Target="https://sandervandevelde.wordpress.com/2023/11/20/microsoft-fabric-real-time-analytics-exploration-streaming-to-a-lakehouse/" TargetMode="External"/><Relationship Id="rId12" Type="http://schemas.openxmlformats.org/officeDocument/2006/relationships/hyperlink" Target="https://sandervandevelde.wordpress.com/2023/12/20/microsoft-fabric-real-time-analytics-exploration-home-assistant-integration-christmas-edition/" TargetMode="External"/><Relationship Id="rId2" Type="http://schemas.openxmlformats.org/officeDocument/2006/relationships/hyperlink" Target="https://sandervandevelde.wordpress.com/2023/11/10/microsoft-fabric-real-time-analytics-exploration-for-iot-developers/" TargetMode="External"/><Relationship Id="rId1" Type="http://schemas.openxmlformats.org/officeDocument/2006/relationships/slideLayout" Target="../slideLayouts/slideLayout2.xml"/><Relationship Id="rId6" Type="http://schemas.openxmlformats.org/officeDocument/2006/relationships/hyperlink" Target="https://sandervandevelde.wordpress.com/2023/11/15/microsoft-fabric-real-time-analytics-exploration-activating-iot-device-reflex-data/" TargetMode="External"/><Relationship Id="rId11" Type="http://schemas.openxmlformats.org/officeDocument/2006/relationships/hyperlink" Target="https://sandervandevelde.wordpress.com/2023/12/05/microsoft-fabric-real-time-analytics-exploration-managed-grafana-integration/" TargetMode="External"/><Relationship Id="rId5" Type="http://schemas.openxmlformats.org/officeDocument/2006/relationships/hyperlink" Target="https://sandervandevelde.wordpress.com/2023/11/14/microsoft-fabric-real-time-analytics-exploration-ingesting-iot-device-events/" TargetMode="External"/><Relationship Id="rId15" Type="http://schemas.openxmlformats.org/officeDocument/2006/relationships/hyperlink" Target="https://sandervandevelde.wordpress.com/2024/06/12/microsoft-fabric-rti-eventhouse-and-real-time-dashboards/" TargetMode="External"/><Relationship Id="rId10" Type="http://schemas.openxmlformats.org/officeDocument/2006/relationships/hyperlink" Target="https://sandervandevelde.wordpress.com/2023/12/02/microsoft-fabric-real-time-analytics-exploration-eventstream-destination-for-custom-app-egress/" TargetMode="External"/><Relationship Id="rId4" Type="http://schemas.openxmlformats.org/officeDocument/2006/relationships/hyperlink" Target="https://sandervandevelde.wordpress.com/2023/11/13/microsoft-fabric-real-time-analytics-exploration-ingesting-streams-of-sample-events/" TargetMode="External"/><Relationship Id="rId9" Type="http://schemas.openxmlformats.org/officeDocument/2006/relationships/hyperlink" Target="https://sandervandevelde.wordpress.com/2023/12/02/microsoft-fabric-real-time-analytics-exploration-eventstream-source-for-custom-app-ingress/" TargetMode="External"/><Relationship Id="rId14" Type="http://schemas.openxmlformats.org/officeDocument/2006/relationships/hyperlink" Target="https://sandervandevelde.wordpress.com/2024/02/21/microsoft-fabric-rta-copilot-supports-kql/"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tmp"/><Relationship Id="rId1" Type="http://schemas.openxmlformats.org/officeDocument/2006/relationships/slideLayout" Target="../slideLayouts/slideLayout13.xml"/><Relationship Id="rId4" Type="http://schemas.openxmlformats.org/officeDocument/2006/relationships/image" Target="../media/image2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piethein.medium.com/medallion-architecture-best-practices-for-managing-bronze-silver-and-gold-486de7c90055" TargetMode="External"/><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hyperlink" Target="https://www.databricks.com/glossary/medallion-architectur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8A3D8709-88CD-D848-A370-A96F8E504479}"/>
              </a:ext>
            </a:extLst>
          </p:cNvPr>
          <p:cNvSpPr>
            <a:spLocks noGrp="1"/>
          </p:cNvSpPr>
          <p:nvPr>
            <p:ph type="ctrTitle"/>
          </p:nvPr>
        </p:nvSpPr>
        <p:spPr>
          <a:noFill/>
          <a:effectLst>
            <a:outerShdw blurRad="50800" dist="38100" dir="2700000" algn="tl" rotWithShape="0">
              <a:prstClr val="black">
                <a:alpha val="40000"/>
              </a:prstClr>
            </a:outerShdw>
          </a:effectLst>
        </p:spPr>
        <p:txBody>
          <a:bodyPr>
            <a:normAutofit/>
          </a:bodyPr>
          <a:lstStyle/>
          <a:p>
            <a:r>
              <a:rPr lang="it-IT" dirty="0">
                <a:latin typeface="Segoe Pro Display" panose="020B0502040504020203" pitchFamily="34" charset="0"/>
              </a:rPr>
              <a:t>Microsoft Fabric per l’IoT 2024</a:t>
            </a:r>
          </a:p>
        </p:txBody>
      </p:sp>
      <p:sp>
        <p:nvSpPr>
          <p:cNvPr id="5" name="Sottotitolo 4">
            <a:extLst>
              <a:ext uri="{FF2B5EF4-FFF2-40B4-BE49-F238E27FC236}">
                <a16:creationId xmlns:a16="http://schemas.microsoft.com/office/drawing/2014/main" id="{01CB1058-9CD1-E448-887D-B6ECC596D88F}"/>
              </a:ext>
            </a:extLst>
          </p:cNvPr>
          <p:cNvSpPr>
            <a:spLocks noGrp="1"/>
          </p:cNvSpPr>
          <p:nvPr>
            <p:ph type="subTitle" idx="1"/>
          </p:nvPr>
        </p:nvSpPr>
        <p:spPr>
          <a:effectLst>
            <a:outerShdw blurRad="50800" dist="38100" dir="2700000" algn="tl" rotWithShape="0">
              <a:prstClr val="black">
                <a:alpha val="40000"/>
              </a:prstClr>
            </a:outerShdw>
          </a:effectLst>
        </p:spPr>
        <p:txBody>
          <a:bodyPr/>
          <a:lstStyle/>
          <a:p>
            <a:r>
              <a:rPr lang="it-IT" dirty="0">
                <a:solidFill>
                  <a:schemeClr val="bg1">
                    <a:lumMod val="95000"/>
                  </a:schemeClr>
                </a:solidFill>
                <a:latin typeface="Segoe Pro Display" panose="020B0502040504020203" pitchFamily="34" charset="0"/>
              </a:rPr>
              <a:t>Marco Parenzan</a:t>
            </a:r>
          </a:p>
        </p:txBody>
      </p:sp>
    </p:spTree>
    <p:extLst>
      <p:ext uri="{BB962C8B-B14F-4D97-AF65-F5344CB8AC3E}">
        <p14:creationId xmlns:p14="http://schemas.microsoft.com/office/powerpoint/2010/main" val="21487397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8CE9F0-7CBB-DF2B-2DAF-A6ADB8AAE4E5}"/>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F0031073-EE8F-1A10-E37F-F7E43ED19017}"/>
              </a:ext>
            </a:extLst>
          </p:cNvPr>
          <p:cNvSpPr>
            <a:spLocks noGrp="1"/>
          </p:cNvSpPr>
          <p:nvPr>
            <p:ph type="body" sz="quarter" idx="13"/>
          </p:nvPr>
        </p:nvSpPr>
        <p:spPr/>
        <p:txBody>
          <a:bodyPr>
            <a:normAutofit fontScale="85000" lnSpcReduction="10000"/>
          </a:bodyPr>
          <a:lstStyle/>
          <a:p>
            <a:r>
              <a:rPr lang="it-IT" dirty="0">
                <a:solidFill>
                  <a:schemeClr val="tx1"/>
                </a:solidFill>
              </a:rPr>
              <a:t>Nella medallion architecture, il «raw» ma anche il «bronze» è un problema da sviluppatori!</a:t>
            </a:r>
          </a:p>
        </p:txBody>
      </p:sp>
    </p:spTree>
    <p:extLst>
      <p:ext uri="{BB962C8B-B14F-4D97-AF65-F5344CB8AC3E}">
        <p14:creationId xmlns:p14="http://schemas.microsoft.com/office/powerpoint/2010/main" val="2277735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D0BC4-C9EF-AB51-9DB3-7D71AC4C37F1}"/>
              </a:ext>
            </a:extLst>
          </p:cNvPr>
          <p:cNvSpPr>
            <a:spLocks noGrp="1"/>
          </p:cNvSpPr>
          <p:nvPr>
            <p:ph type="title"/>
          </p:nvPr>
        </p:nvSpPr>
        <p:spPr/>
        <p:txBody>
          <a:bodyPr/>
          <a:lstStyle/>
          <a:p>
            <a:r>
              <a:rPr lang="it-IT" dirty="0"/>
              <a:t>Bufferizzare i dati con i file parquet</a:t>
            </a:r>
          </a:p>
        </p:txBody>
      </p:sp>
      <p:pic>
        <p:nvPicPr>
          <p:cNvPr id="13" name="Content Placeholder 12">
            <a:extLst>
              <a:ext uri="{FF2B5EF4-FFF2-40B4-BE49-F238E27FC236}">
                <a16:creationId xmlns:a16="http://schemas.microsoft.com/office/drawing/2014/main" id="{F00F7655-ED4E-3FE6-3AE9-B1C0E72726E1}"/>
              </a:ext>
            </a:extLst>
          </p:cNvPr>
          <p:cNvPicPr>
            <a:picLocks noGrp="1" noChangeAspect="1"/>
          </p:cNvPicPr>
          <p:nvPr>
            <p:ph idx="1"/>
          </p:nvPr>
        </p:nvPicPr>
        <p:blipFill>
          <a:blip r:embed="rId2"/>
          <a:stretch>
            <a:fillRect/>
          </a:stretch>
        </p:blipFill>
        <p:spPr>
          <a:xfrm>
            <a:off x="1547951" y="1825625"/>
            <a:ext cx="9096097" cy="4351338"/>
          </a:xfrm>
        </p:spPr>
      </p:pic>
    </p:spTree>
    <p:extLst>
      <p:ext uri="{BB962C8B-B14F-4D97-AF65-F5344CB8AC3E}">
        <p14:creationId xmlns:p14="http://schemas.microsoft.com/office/powerpoint/2010/main" val="30229243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660358-5B10-EFD9-76AA-84118A0A80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78D6DA-7C8B-7B43-C1BA-B49D223055E2}"/>
              </a:ext>
            </a:extLst>
          </p:cNvPr>
          <p:cNvSpPr>
            <a:spLocks noGrp="1"/>
          </p:cNvSpPr>
          <p:nvPr>
            <p:ph type="title"/>
          </p:nvPr>
        </p:nvSpPr>
        <p:spPr/>
        <p:txBody>
          <a:bodyPr/>
          <a:lstStyle/>
          <a:p>
            <a:r>
              <a:rPr lang="it-IT" dirty="0"/>
              <a:t>Ignite News: Azure IoT Operations</a:t>
            </a:r>
          </a:p>
        </p:txBody>
      </p:sp>
      <p:pic>
        <p:nvPicPr>
          <p:cNvPr id="6" name="Content Placeholder 5">
            <a:extLst>
              <a:ext uri="{FF2B5EF4-FFF2-40B4-BE49-F238E27FC236}">
                <a16:creationId xmlns:a16="http://schemas.microsoft.com/office/drawing/2014/main" id="{1FD69CE1-E73C-7324-3A4E-89FF5024D3DB}"/>
              </a:ext>
            </a:extLst>
          </p:cNvPr>
          <p:cNvPicPr>
            <a:picLocks noGrp="1" noChangeAspect="1"/>
          </p:cNvPicPr>
          <p:nvPr>
            <p:ph sz="half" idx="1"/>
          </p:nvPr>
        </p:nvPicPr>
        <p:blipFill>
          <a:blip r:embed="rId2"/>
          <a:stretch>
            <a:fillRect/>
          </a:stretch>
        </p:blipFill>
        <p:spPr>
          <a:xfrm>
            <a:off x="838200" y="2613173"/>
            <a:ext cx="5181600" cy="2776242"/>
          </a:xfrm>
          <a:prstGeom prst="rect">
            <a:avLst/>
          </a:prstGeom>
        </p:spPr>
      </p:pic>
      <p:sp>
        <p:nvSpPr>
          <p:cNvPr id="3" name="Content Placeholder 2">
            <a:extLst>
              <a:ext uri="{FF2B5EF4-FFF2-40B4-BE49-F238E27FC236}">
                <a16:creationId xmlns:a16="http://schemas.microsoft.com/office/drawing/2014/main" id="{83212F2B-965C-A01A-1B82-459F0B6664BB}"/>
              </a:ext>
            </a:extLst>
          </p:cNvPr>
          <p:cNvSpPr>
            <a:spLocks noGrp="1"/>
          </p:cNvSpPr>
          <p:nvPr>
            <p:ph sz="half" idx="2"/>
          </p:nvPr>
        </p:nvSpPr>
        <p:spPr>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24147"/>
                </a:solidFill>
                <a:latin typeface="Open Sans" pitchFamily="2" charset="0"/>
                <a:ea typeface="+mn-ea"/>
                <a:cs typeface="Open Sans"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324147"/>
                </a:solidFill>
                <a:latin typeface="Open Sans" pitchFamily="2" charset="0"/>
                <a:ea typeface="+mn-ea"/>
                <a:cs typeface="Open Sans"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324147"/>
                </a:solidFill>
                <a:latin typeface="Open Sans" pitchFamily="2" charset="0"/>
                <a:ea typeface="+mn-ea"/>
                <a:cs typeface="Open Sans"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rgbClr val="324147"/>
                </a:solidFill>
                <a:latin typeface="Open Sans" pitchFamily="2" charset="0"/>
                <a:ea typeface="+mn-ea"/>
                <a:cs typeface="Open Sans"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rgbClr val="324147"/>
                </a:solidFill>
                <a:latin typeface="Open Sans" pitchFamily="2" charset="0"/>
                <a:ea typeface="+mn-ea"/>
                <a:cs typeface="Open Sans"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dirty="0"/>
          </a:p>
        </p:txBody>
      </p:sp>
      <p:pic>
        <p:nvPicPr>
          <p:cNvPr id="7170" name="Picture 2" descr="No alt text provided for this image">
            <a:extLst>
              <a:ext uri="{FF2B5EF4-FFF2-40B4-BE49-F238E27FC236}">
                <a16:creationId xmlns:a16="http://schemas.microsoft.com/office/drawing/2014/main" id="{87FAA1A6-3D4D-DBF5-0AAA-4208B462CD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6362" y="2430463"/>
            <a:ext cx="4835235" cy="2915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21239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BFB8FE-311A-09BC-9822-883635EABF41}"/>
              </a:ext>
            </a:extLst>
          </p:cNvPr>
          <p:cNvSpPr>
            <a:spLocks noGrp="1"/>
          </p:cNvSpPr>
          <p:nvPr>
            <p:ph type="title" idx="4294967295"/>
          </p:nvPr>
        </p:nvSpPr>
        <p:spPr>
          <a:xfrm>
            <a:off x="2191656" y="365125"/>
            <a:ext cx="916214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b="1" i="0" kern="1200" spc="120" baseline="0">
                <a:solidFill>
                  <a:schemeClr val="bg1"/>
                </a:solidFill>
                <a:latin typeface="Open Sans Light" pitchFamily="2" charset="0"/>
                <a:ea typeface="+mj-ea"/>
                <a:cs typeface="Open Sans Light" pitchFamily="2" charset="0"/>
              </a:defRPr>
            </a:lvl1pPr>
          </a:lstStyle>
          <a:p>
            <a:r>
              <a:rPr lang="en-US"/>
              <a:t>Click to edit master title style</a:t>
            </a:r>
            <a:endParaRPr lang="it-IT" dirty="0"/>
          </a:p>
        </p:txBody>
      </p:sp>
      <p:pic>
        <p:nvPicPr>
          <p:cNvPr id="6" name="Picture 5">
            <a:extLst>
              <a:ext uri="{FF2B5EF4-FFF2-40B4-BE49-F238E27FC236}">
                <a16:creationId xmlns:a16="http://schemas.microsoft.com/office/drawing/2014/main" id="{DAB817C8-74D6-46FA-9712-A9C0D5BC902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41441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EA5F19C6-4B05-8BD4-F905-460F771731F1}"/>
              </a:ext>
            </a:extLst>
          </p:cNvPr>
          <p:cNvSpPr/>
          <p:nvPr/>
        </p:nvSpPr>
        <p:spPr>
          <a:xfrm>
            <a:off x="5953992" y="2098964"/>
            <a:ext cx="4416135" cy="303414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it-IT" dirty="0"/>
              <a:t>Fabric</a:t>
            </a:r>
          </a:p>
        </p:txBody>
      </p:sp>
      <p:sp>
        <p:nvSpPr>
          <p:cNvPr id="17" name="Rectangle: Rounded Corners 16">
            <a:extLst>
              <a:ext uri="{FF2B5EF4-FFF2-40B4-BE49-F238E27FC236}">
                <a16:creationId xmlns:a16="http://schemas.microsoft.com/office/drawing/2014/main" id="{4EC3EE58-6DBF-CAC7-C09B-4FC7DDEBB271}"/>
              </a:ext>
            </a:extLst>
          </p:cNvPr>
          <p:cNvSpPr/>
          <p:nvPr/>
        </p:nvSpPr>
        <p:spPr>
          <a:xfrm>
            <a:off x="7516086" y="2813769"/>
            <a:ext cx="1028695" cy="193941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dirty="0"/>
              <a:t>Bronze Storage</a:t>
            </a:r>
          </a:p>
        </p:txBody>
      </p:sp>
      <p:sp>
        <p:nvSpPr>
          <p:cNvPr id="3" name="Title 2">
            <a:extLst>
              <a:ext uri="{FF2B5EF4-FFF2-40B4-BE49-F238E27FC236}">
                <a16:creationId xmlns:a16="http://schemas.microsoft.com/office/drawing/2014/main" id="{4153842D-D7A1-47C9-E76F-735638EE974C}"/>
              </a:ext>
            </a:extLst>
          </p:cNvPr>
          <p:cNvSpPr>
            <a:spLocks noGrp="1"/>
          </p:cNvSpPr>
          <p:nvPr>
            <p:ph type="title"/>
          </p:nvPr>
        </p:nvSpPr>
        <p:spPr/>
        <p:txBody>
          <a:bodyPr/>
          <a:lstStyle/>
          <a:p>
            <a:r>
              <a:rPr lang="it-IT" dirty="0"/>
              <a:t>Uno schema di riferimento</a:t>
            </a:r>
          </a:p>
        </p:txBody>
      </p:sp>
      <p:sp>
        <p:nvSpPr>
          <p:cNvPr id="4" name="Rectangle: Rounded Corners 3">
            <a:extLst>
              <a:ext uri="{FF2B5EF4-FFF2-40B4-BE49-F238E27FC236}">
                <a16:creationId xmlns:a16="http://schemas.microsoft.com/office/drawing/2014/main" id="{6946A421-D518-A37B-1BC8-7A0538742200}"/>
              </a:ext>
            </a:extLst>
          </p:cNvPr>
          <p:cNvSpPr/>
          <p:nvPr/>
        </p:nvSpPr>
        <p:spPr>
          <a:xfrm>
            <a:off x="512623" y="2732809"/>
            <a:ext cx="1091046" cy="62345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it-IT" dirty="0"/>
              <a:t>Devices</a:t>
            </a:r>
          </a:p>
        </p:txBody>
      </p:sp>
      <p:sp>
        <p:nvSpPr>
          <p:cNvPr id="5" name="Rectangle: Rounded Corners 4">
            <a:extLst>
              <a:ext uri="{FF2B5EF4-FFF2-40B4-BE49-F238E27FC236}">
                <a16:creationId xmlns:a16="http://schemas.microsoft.com/office/drawing/2014/main" id="{E90AC1F2-2759-FE32-B529-31DF81124BB3}"/>
              </a:ext>
            </a:extLst>
          </p:cNvPr>
          <p:cNvSpPr/>
          <p:nvPr/>
        </p:nvSpPr>
        <p:spPr>
          <a:xfrm>
            <a:off x="512623" y="3480955"/>
            <a:ext cx="1091046" cy="62345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it-IT" dirty="0"/>
              <a:t>Devices</a:t>
            </a:r>
          </a:p>
        </p:txBody>
      </p:sp>
      <p:sp>
        <p:nvSpPr>
          <p:cNvPr id="6" name="Rectangle: Rounded Corners 5">
            <a:extLst>
              <a:ext uri="{FF2B5EF4-FFF2-40B4-BE49-F238E27FC236}">
                <a16:creationId xmlns:a16="http://schemas.microsoft.com/office/drawing/2014/main" id="{FB4FBE0A-AC57-6ACC-93F5-9C6928751FAF}"/>
              </a:ext>
            </a:extLst>
          </p:cNvPr>
          <p:cNvSpPr/>
          <p:nvPr/>
        </p:nvSpPr>
        <p:spPr>
          <a:xfrm>
            <a:off x="512623" y="4190566"/>
            <a:ext cx="1091046" cy="62345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it-IT" dirty="0"/>
              <a:t>Devices</a:t>
            </a:r>
          </a:p>
        </p:txBody>
      </p:sp>
      <p:sp>
        <p:nvSpPr>
          <p:cNvPr id="7" name="Rectangle: Rounded Corners 6">
            <a:extLst>
              <a:ext uri="{FF2B5EF4-FFF2-40B4-BE49-F238E27FC236}">
                <a16:creationId xmlns:a16="http://schemas.microsoft.com/office/drawing/2014/main" id="{57A169FB-E5AD-1026-6A28-75C3C5C54CD1}"/>
              </a:ext>
            </a:extLst>
          </p:cNvPr>
          <p:cNvSpPr/>
          <p:nvPr/>
        </p:nvSpPr>
        <p:spPr>
          <a:xfrm>
            <a:off x="2005450" y="2752076"/>
            <a:ext cx="1239982" cy="2081211"/>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dirty="0"/>
              <a:t>IoT Hub</a:t>
            </a:r>
            <a:br>
              <a:rPr lang="it-IT" dirty="0"/>
            </a:br>
            <a:r>
              <a:rPr lang="it-IT" dirty="0"/>
              <a:t>(ad esempio)</a:t>
            </a:r>
          </a:p>
        </p:txBody>
      </p:sp>
      <p:sp>
        <p:nvSpPr>
          <p:cNvPr id="11" name="Rectangle: Rounded Corners 10">
            <a:extLst>
              <a:ext uri="{FF2B5EF4-FFF2-40B4-BE49-F238E27FC236}">
                <a16:creationId xmlns:a16="http://schemas.microsoft.com/office/drawing/2014/main" id="{920A1913-C5D9-033B-456F-298B5FC94D7D}"/>
              </a:ext>
            </a:extLst>
          </p:cNvPr>
          <p:cNvSpPr/>
          <p:nvPr/>
        </p:nvSpPr>
        <p:spPr>
          <a:xfrm>
            <a:off x="10709564" y="2689727"/>
            <a:ext cx="1239982" cy="2081211"/>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it-IT" dirty="0"/>
              <a:t>Apps</a:t>
            </a:r>
          </a:p>
        </p:txBody>
      </p:sp>
      <p:sp>
        <p:nvSpPr>
          <p:cNvPr id="2" name="Rectangle: Rounded Corners 1">
            <a:extLst>
              <a:ext uri="{FF2B5EF4-FFF2-40B4-BE49-F238E27FC236}">
                <a16:creationId xmlns:a16="http://schemas.microsoft.com/office/drawing/2014/main" id="{763E4C7D-94AB-46D6-E736-B1861B9C29E4}"/>
              </a:ext>
            </a:extLst>
          </p:cNvPr>
          <p:cNvSpPr/>
          <p:nvPr/>
        </p:nvSpPr>
        <p:spPr>
          <a:xfrm>
            <a:off x="8721434" y="3169223"/>
            <a:ext cx="1239982" cy="119495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dirty="0"/>
              <a:t>Gold Storage</a:t>
            </a:r>
          </a:p>
        </p:txBody>
      </p:sp>
      <p:sp>
        <p:nvSpPr>
          <p:cNvPr id="9" name="Rectangle: Rounded Corners 8">
            <a:extLst>
              <a:ext uri="{FF2B5EF4-FFF2-40B4-BE49-F238E27FC236}">
                <a16:creationId xmlns:a16="http://schemas.microsoft.com/office/drawing/2014/main" id="{41917170-DADE-BF81-0929-F9A8E6348DB1}"/>
              </a:ext>
            </a:extLst>
          </p:cNvPr>
          <p:cNvSpPr/>
          <p:nvPr/>
        </p:nvSpPr>
        <p:spPr>
          <a:xfrm>
            <a:off x="3987518" y="2831522"/>
            <a:ext cx="1333498" cy="119495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dirty="0"/>
              <a:t>Azure Storage?</a:t>
            </a:r>
          </a:p>
        </p:txBody>
      </p:sp>
      <p:sp>
        <p:nvSpPr>
          <p:cNvPr id="10" name="Arrow: Left 9">
            <a:extLst>
              <a:ext uri="{FF2B5EF4-FFF2-40B4-BE49-F238E27FC236}">
                <a16:creationId xmlns:a16="http://schemas.microsoft.com/office/drawing/2014/main" id="{FC32C703-4210-6862-E098-213377DD0EB3}"/>
              </a:ext>
            </a:extLst>
          </p:cNvPr>
          <p:cNvSpPr/>
          <p:nvPr/>
        </p:nvSpPr>
        <p:spPr>
          <a:xfrm>
            <a:off x="9961416" y="3480952"/>
            <a:ext cx="748148" cy="498763"/>
          </a:xfrm>
          <a:prstGeom prst="lef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it-IT"/>
          </a:p>
        </p:txBody>
      </p:sp>
      <p:sp>
        <p:nvSpPr>
          <p:cNvPr id="12" name="Arrow: Left 11">
            <a:extLst>
              <a:ext uri="{FF2B5EF4-FFF2-40B4-BE49-F238E27FC236}">
                <a16:creationId xmlns:a16="http://schemas.microsoft.com/office/drawing/2014/main" id="{CF7BD67A-AEFC-21D4-90A3-62B7834F4E3B}"/>
              </a:ext>
            </a:extLst>
          </p:cNvPr>
          <p:cNvSpPr/>
          <p:nvPr/>
        </p:nvSpPr>
        <p:spPr>
          <a:xfrm flipH="1">
            <a:off x="5321017" y="3143251"/>
            <a:ext cx="721305" cy="498763"/>
          </a:xfrm>
          <a:prstGeom prst="lef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it-IT"/>
          </a:p>
        </p:txBody>
      </p:sp>
      <p:sp>
        <p:nvSpPr>
          <p:cNvPr id="13" name="Arrow: Left 12">
            <a:extLst>
              <a:ext uri="{FF2B5EF4-FFF2-40B4-BE49-F238E27FC236}">
                <a16:creationId xmlns:a16="http://schemas.microsoft.com/office/drawing/2014/main" id="{904D1456-F12B-8C33-292C-8B1E3EEE236F}"/>
              </a:ext>
            </a:extLst>
          </p:cNvPr>
          <p:cNvSpPr/>
          <p:nvPr/>
        </p:nvSpPr>
        <p:spPr>
          <a:xfrm flipH="1">
            <a:off x="3289596" y="3179616"/>
            <a:ext cx="677141" cy="498763"/>
          </a:xfrm>
          <a:prstGeom prst="lef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it-IT"/>
          </a:p>
        </p:txBody>
      </p:sp>
      <p:sp>
        <p:nvSpPr>
          <p:cNvPr id="14" name="Rectangle: Rounded Corners 13">
            <a:extLst>
              <a:ext uri="{FF2B5EF4-FFF2-40B4-BE49-F238E27FC236}">
                <a16:creationId xmlns:a16="http://schemas.microsoft.com/office/drawing/2014/main" id="{3BAE1A57-3179-0948-3F2F-286EDE67A36B}"/>
              </a:ext>
            </a:extLst>
          </p:cNvPr>
          <p:cNvSpPr/>
          <p:nvPr/>
        </p:nvSpPr>
        <p:spPr>
          <a:xfrm>
            <a:off x="6147954" y="2831522"/>
            <a:ext cx="1028695" cy="193941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dirty="0"/>
              <a:t>Raw Storage</a:t>
            </a:r>
          </a:p>
        </p:txBody>
      </p:sp>
      <p:sp>
        <p:nvSpPr>
          <p:cNvPr id="15" name="Arrow: Left 14">
            <a:extLst>
              <a:ext uri="{FF2B5EF4-FFF2-40B4-BE49-F238E27FC236}">
                <a16:creationId xmlns:a16="http://schemas.microsoft.com/office/drawing/2014/main" id="{301D3B74-EFCB-74D3-810A-E8758CD5983E}"/>
              </a:ext>
            </a:extLst>
          </p:cNvPr>
          <p:cNvSpPr/>
          <p:nvPr/>
        </p:nvSpPr>
        <p:spPr>
          <a:xfrm flipH="1">
            <a:off x="7176649" y="3480952"/>
            <a:ext cx="419105" cy="498763"/>
          </a:xfrm>
          <a:prstGeom prst="lef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it-IT"/>
          </a:p>
        </p:txBody>
      </p:sp>
      <p:sp>
        <p:nvSpPr>
          <p:cNvPr id="16" name="Arrow: Left 15">
            <a:extLst>
              <a:ext uri="{FF2B5EF4-FFF2-40B4-BE49-F238E27FC236}">
                <a16:creationId xmlns:a16="http://schemas.microsoft.com/office/drawing/2014/main" id="{DCE85E43-37F8-F678-A243-44086E013EA4}"/>
              </a:ext>
            </a:extLst>
          </p:cNvPr>
          <p:cNvSpPr/>
          <p:nvPr/>
        </p:nvSpPr>
        <p:spPr>
          <a:xfrm flipH="1">
            <a:off x="3266212" y="3941184"/>
            <a:ext cx="2776110" cy="498763"/>
          </a:xfrm>
          <a:prstGeom prst="lef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it-IT"/>
          </a:p>
        </p:txBody>
      </p:sp>
      <p:sp>
        <p:nvSpPr>
          <p:cNvPr id="18" name="Arrow: Left 17">
            <a:extLst>
              <a:ext uri="{FF2B5EF4-FFF2-40B4-BE49-F238E27FC236}">
                <a16:creationId xmlns:a16="http://schemas.microsoft.com/office/drawing/2014/main" id="{64D8137E-7B18-0F46-CB03-D172FE7CF830}"/>
              </a:ext>
            </a:extLst>
          </p:cNvPr>
          <p:cNvSpPr/>
          <p:nvPr/>
        </p:nvSpPr>
        <p:spPr>
          <a:xfrm flipH="1">
            <a:off x="8433100" y="3517318"/>
            <a:ext cx="419105" cy="498763"/>
          </a:xfrm>
          <a:prstGeom prst="lef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it-IT"/>
          </a:p>
        </p:txBody>
      </p:sp>
      <p:sp>
        <p:nvSpPr>
          <p:cNvPr id="19" name="Rectangle: Rounded Corners 18">
            <a:extLst>
              <a:ext uri="{FF2B5EF4-FFF2-40B4-BE49-F238E27FC236}">
                <a16:creationId xmlns:a16="http://schemas.microsoft.com/office/drawing/2014/main" id="{272FA567-4DBA-B8D4-9DF6-6EBDE9E54FF2}"/>
              </a:ext>
            </a:extLst>
          </p:cNvPr>
          <p:cNvSpPr/>
          <p:nvPr/>
        </p:nvSpPr>
        <p:spPr>
          <a:xfrm>
            <a:off x="7386201" y="4909380"/>
            <a:ext cx="3045420" cy="96970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it-IT" dirty="0"/>
              <a:t>In mezzo c’è il Silver...che è quello che interessa meno...allo sviluppatore</a:t>
            </a:r>
          </a:p>
        </p:txBody>
      </p:sp>
    </p:spTree>
    <p:extLst>
      <p:ext uri="{BB962C8B-B14F-4D97-AF65-F5344CB8AC3E}">
        <p14:creationId xmlns:p14="http://schemas.microsoft.com/office/powerpoint/2010/main" val="904869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E8008E5-73B0-944D-AADE-127D92CC9891}"/>
              </a:ext>
            </a:extLst>
          </p:cNvPr>
          <p:cNvSpPr>
            <a:spLocks noGrp="1"/>
          </p:cNvSpPr>
          <p:nvPr>
            <p:ph type="title"/>
          </p:nvPr>
        </p:nvSpPr>
        <p:spPr/>
        <p:txBody>
          <a:bodyPr/>
          <a:lstStyle/>
          <a:p>
            <a:r>
              <a:rPr lang="it-IT" dirty="0"/>
              <a:t>Fabric Real Time Intelligence Experience</a:t>
            </a:r>
          </a:p>
        </p:txBody>
      </p:sp>
      <p:sp>
        <p:nvSpPr>
          <p:cNvPr id="4" name="Text Placeholder 3">
            <a:extLst>
              <a:ext uri="{FF2B5EF4-FFF2-40B4-BE49-F238E27FC236}">
                <a16:creationId xmlns:a16="http://schemas.microsoft.com/office/drawing/2014/main" id="{A654F0B2-1FB0-02D4-EDD1-2E54B7B11929}"/>
              </a:ext>
            </a:extLst>
          </p:cNvPr>
          <p:cNvSpPr>
            <a:spLocks noGrp="1"/>
          </p:cNvSpPr>
          <p:nvPr>
            <p:ph type="body" idx="1"/>
          </p:nvPr>
        </p:nvSpPr>
        <p:spPr/>
        <p:txBody>
          <a:bodyPr/>
          <a:lstStyle/>
          <a:p>
            <a:endParaRPr lang="it-IT"/>
          </a:p>
        </p:txBody>
      </p:sp>
    </p:spTree>
    <p:extLst>
      <p:ext uri="{BB962C8B-B14F-4D97-AF65-F5344CB8AC3E}">
        <p14:creationId xmlns:p14="http://schemas.microsoft.com/office/powerpoint/2010/main" val="41868931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B9D03-C3BA-461D-FE5A-ABB6C85A7387}"/>
              </a:ext>
            </a:extLst>
          </p:cNvPr>
          <p:cNvSpPr>
            <a:spLocks noGrp="1"/>
          </p:cNvSpPr>
          <p:nvPr>
            <p:ph type="title"/>
          </p:nvPr>
        </p:nvSpPr>
        <p:spPr/>
        <p:txBody>
          <a:bodyPr/>
          <a:lstStyle/>
          <a:p>
            <a:r>
              <a:rPr lang="it-IT" dirty="0"/>
              <a:t>Cos’è la Real Time Intelligence Experience</a:t>
            </a:r>
          </a:p>
        </p:txBody>
      </p:sp>
      <p:sp>
        <p:nvSpPr>
          <p:cNvPr id="5" name="Content Placeholder 4">
            <a:extLst>
              <a:ext uri="{FF2B5EF4-FFF2-40B4-BE49-F238E27FC236}">
                <a16:creationId xmlns:a16="http://schemas.microsoft.com/office/drawing/2014/main" id="{724DE99C-B2A8-EBBC-E4C0-E6873287A715}"/>
              </a:ext>
            </a:extLst>
          </p:cNvPr>
          <p:cNvSpPr>
            <a:spLocks noGrp="1"/>
          </p:cNvSpPr>
          <p:nvPr>
            <p:ph idx="1"/>
          </p:nvPr>
        </p:nvSpPr>
        <p:spPr/>
        <p:txBody>
          <a:bodyPr>
            <a:normAutofit/>
          </a:bodyPr>
          <a:lstStyle/>
          <a:p>
            <a:r>
              <a:rPr lang="it-IT" dirty="0"/>
              <a:t>La Real-Time Intelligence in Microsoft Fabric è uno strumento potente per estrarre informazioni e visualizzare i dati in movimento. </a:t>
            </a:r>
          </a:p>
          <a:p>
            <a:r>
              <a:rPr lang="it-IT" dirty="0"/>
              <a:t>Fornisce una soluzione completa per scenari basati su eventi, dati in streaming e registri di dati.</a:t>
            </a:r>
          </a:p>
          <a:p>
            <a:pPr lvl="1"/>
            <a:r>
              <a:rPr lang="it-IT" dirty="0"/>
              <a:t>I pezzi c’erano (quasi tutti)...a Build 2024 è stato ufficializzato </a:t>
            </a:r>
          </a:p>
          <a:p>
            <a:r>
              <a:rPr lang="it-IT" dirty="0"/>
              <a:t>Questa tecnologia consente di gestire l’ingestione dei dati, la trasformazione, la memorizzazione, l’analisi, la visualizzazione, il monitoraggio, l’intelligenza artificiale e le azioni in tempo reale. </a:t>
            </a:r>
          </a:p>
          <a:p>
            <a:r>
              <a:rPr lang="it-IT" dirty="0"/>
              <a:t>Inoltre, Real-Time Intelligence sfrutta le esperienze self-service senza codice di Real-Time Analytics, Data Activator e Power BI2.</a:t>
            </a:r>
          </a:p>
          <a:p>
            <a:endParaRPr lang="it-IT" dirty="0"/>
          </a:p>
        </p:txBody>
      </p:sp>
    </p:spTree>
    <p:extLst>
      <p:ext uri="{BB962C8B-B14F-4D97-AF65-F5344CB8AC3E}">
        <p14:creationId xmlns:p14="http://schemas.microsoft.com/office/powerpoint/2010/main" val="11929301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867247-2CB6-32E8-C413-CFA95A3993E4}"/>
              </a:ext>
            </a:extLst>
          </p:cNvPr>
          <p:cNvSpPr>
            <a:spLocks noGrp="1"/>
          </p:cNvSpPr>
          <p:nvPr>
            <p:ph type="title"/>
          </p:nvPr>
        </p:nvSpPr>
        <p:spPr/>
        <p:txBody>
          <a:bodyPr/>
          <a:lstStyle/>
          <a:p>
            <a:r>
              <a:rPr lang="it-IT" dirty="0"/>
              <a:t>Attenzione!</a:t>
            </a:r>
          </a:p>
        </p:txBody>
      </p:sp>
      <p:sp>
        <p:nvSpPr>
          <p:cNvPr id="4" name="Content Placeholder 3">
            <a:extLst>
              <a:ext uri="{FF2B5EF4-FFF2-40B4-BE49-F238E27FC236}">
                <a16:creationId xmlns:a16="http://schemas.microsoft.com/office/drawing/2014/main" id="{9C74206F-2166-3157-CCC9-5A09F7C53E4B}"/>
              </a:ext>
            </a:extLst>
          </p:cNvPr>
          <p:cNvSpPr>
            <a:spLocks noGrp="1"/>
          </p:cNvSpPr>
          <p:nvPr>
            <p:ph idx="1"/>
          </p:nvPr>
        </p:nvSpPr>
        <p:spPr/>
        <p:txBody>
          <a:bodyPr/>
          <a:lstStyle/>
          <a:p>
            <a:r>
              <a:rPr lang="it-IT" dirty="0"/>
              <a:t>Unico punto di attenzione!</a:t>
            </a:r>
          </a:p>
          <a:p>
            <a:r>
              <a:rPr lang="it-IT" dirty="0"/>
              <a:t>Nell’IoT non è tutto «streaming» e «realtime»</a:t>
            </a:r>
          </a:p>
          <a:p>
            <a:r>
              <a:rPr lang="it-IT" dirty="0"/>
              <a:t>Il batch va benissimo...</a:t>
            </a:r>
          </a:p>
          <a:p>
            <a:r>
              <a:rPr lang="it-IT" dirty="0"/>
              <a:t>...e non invalida il ruolo di Fabric per l’IoT...</a:t>
            </a:r>
          </a:p>
          <a:p>
            <a:r>
              <a:rPr lang="it-IT" dirty="0"/>
              <a:t>...allo stesso costo...</a:t>
            </a:r>
          </a:p>
          <a:p>
            <a:r>
              <a:rPr lang="it-IT" dirty="0"/>
              <a:t>...forse...a parte la sospensione della capacity</a:t>
            </a:r>
          </a:p>
          <a:p>
            <a:pPr lvl="1"/>
            <a:r>
              <a:rPr lang="it-IT" dirty="0">
                <a:hlinkClick r:id="rId2"/>
              </a:rPr>
              <a:t>https://www.mssqltips.com/sqlservertip/7774/save-money-microsoft-fabric-pause-start-capacity/</a:t>
            </a:r>
            <a:r>
              <a:rPr lang="it-IT" dirty="0"/>
              <a:t> </a:t>
            </a:r>
          </a:p>
        </p:txBody>
      </p:sp>
    </p:spTree>
    <p:extLst>
      <p:ext uri="{BB962C8B-B14F-4D97-AF65-F5344CB8AC3E}">
        <p14:creationId xmlns:p14="http://schemas.microsoft.com/office/powerpoint/2010/main" val="3231776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610C2-6CC3-8CF3-28B4-5EDAF68A4E1F}"/>
              </a:ext>
            </a:extLst>
          </p:cNvPr>
          <p:cNvSpPr>
            <a:spLocks noGrp="1"/>
          </p:cNvSpPr>
          <p:nvPr>
            <p:ph type="title"/>
          </p:nvPr>
        </p:nvSpPr>
        <p:spPr/>
        <p:txBody>
          <a:bodyPr/>
          <a:lstStyle/>
          <a:p>
            <a:r>
              <a:rPr lang="it-IT" dirty="0"/>
              <a:t>Un classico per l’IoT: Azure IoT Hub</a:t>
            </a:r>
          </a:p>
        </p:txBody>
      </p:sp>
      <p:pic>
        <p:nvPicPr>
          <p:cNvPr id="7" name="Content Placeholder 6">
            <a:extLst>
              <a:ext uri="{FF2B5EF4-FFF2-40B4-BE49-F238E27FC236}">
                <a16:creationId xmlns:a16="http://schemas.microsoft.com/office/drawing/2014/main" id="{A1C697C4-F062-B85E-B626-C2FABF1FECF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1835944"/>
            <a:ext cx="5181600" cy="4330700"/>
          </a:xfrm>
        </p:spPr>
      </p:pic>
      <p:pic>
        <p:nvPicPr>
          <p:cNvPr id="9" name="Content Placeholder 8">
            <a:extLst>
              <a:ext uri="{FF2B5EF4-FFF2-40B4-BE49-F238E27FC236}">
                <a16:creationId xmlns:a16="http://schemas.microsoft.com/office/drawing/2014/main" id="{B06C1392-8181-2206-B9D8-29B1BBFDDB7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893448"/>
            <a:ext cx="5181600" cy="4215692"/>
          </a:xfrm>
        </p:spPr>
      </p:pic>
      <p:cxnSp>
        <p:nvCxnSpPr>
          <p:cNvPr id="11" name="Straight Connector 10">
            <a:extLst>
              <a:ext uri="{FF2B5EF4-FFF2-40B4-BE49-F238E27FC236}">
                <a16:creationId xmlns:a16="http://schemas.microsoft.com/office/drawing/2014/main" id="{434AD15A-CBEB-3BA5-3039-973877A2AFD9}"/>
              </a:ext>
            </a:extLst>
          </p:cNvPr>
          <p:cNvCxnSpPr/>
          <p:nvPr/>
        </p:nvCxnSpPr>
        <p:spPr>
          <a:xfrm flipV="1">
            <a:off x="1787236" y="1922318"/>
            <a:ext cx="4384966" cy="1506682"/>
          </a:xfrm>
          <a:prstGeom prst="line">
            <a:avLst/>
          </a:prstGeom>
          <a:ln w="63500">
            <a:prstDash val="dash"/>
          </a:ln>
        </p:spPr>
        <p:style>
          <a:lnRef idx="1">
            <a:schemeClr val="accent4"/>
          </a:lnRef>
          <a:fillRef idx="0">
            <a:schemeClr val="accent4"/>
          </a:fillRef>
          <a:effectRef idx="0">
            <a:schemeClr val="accent4"/>
          </a:effectRef>
          <a:fontRef idx="minor">
            <a:schemeClr val="tx1"/>
          </a:fontRef>
        </p:style>
      </p:cxnSp>
      <p:cxnSp>
        <p:nvCxnSpPr>
          <p:cNvPr id="12" name="Straight Connector 11">
            <a:extLst>
              <a:ext uri="{FF2B5EF4-FFF2-40B4-BE49-F238E27FC236}">
                <a16:creationId xmlns:a16="http://schemas.microsoft.com/office/drawing/2014/main" id="{7EB6E4CA-D6D4-AE14-9977-E061CA96718A}"/>
              </a:ext>
            </a:extLst>
          </p:cNvPr>
          <p:cNvCxnSpPr>
            <a:cxnSpLocks/>
          </p:cNvCxnSpPr>
          <p:nvPr/>
        </p:nvCxnSpPr>
        <p:spPr>
          <a:xfrm>
            <a:off x="1371600" y="5860473"/>
            <a:ext cx="4800600" cy="248667"/>
          </a:xfrm>
          <a:prstGeom prst="line">
            <a:avLst/>
          </a:prstGeom>
          <a:ln w="63500">
            <a:prstDash val="dash"/>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746418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C8E4ED-99B9-33B4-95F0-CA101C7B0389}"/>
              </a:ext>
            </a:extLst>
          </p:cNvPr>
          <p:cNvSpPr>
            <a:spLocks noGrp="1"/>
          </p:cNvSpPr>
          <p:nvPr>
            <p:ph type="title"/>
          </p:nvPr>
        </p:nvSpPr>
        <p:spPr/>
        <p:txBody>
          <a:bodyPr/>
          <a:lstStyle/>
          <a:p>
            <a:r>
              <a:rPr lang="it-IT" dirty="0"/>
              <a:t>Azure IoT Hub</a:t>
            </a:r>
          </a:p>
        </p:txBody>
      </p:sp>
      <p:sp>
        <p:nvSpPr>
          <p:cNvPr id="5" name="Content Placeholder 4">
            <a:extLst>
              <a:ext uri="{FF2B5EF4-FFF2-40B4-BE49-F238E27FC236}">
                <a16:creationId xmlns:a16="http://schemas.microsoft.com/office/drawing/2014/main" id="{A1849131-BBEA-4580-F41E-A921BD862F19}"/>
              </a:ext>
            </a:extLst>
          </p:cNvPr>
          <p:cNvSpPr>
            <a:spLocks noGrp="1"/>
          </p:cNvSpPr>
          <p:nvPr>
            <p:ph idx="1"/>
          </p:nvPr>
        </p:nvSpPr>
        <p:spPr/>
        <p:txBody>
          <a:bodyPr/>
          <a:lstStyle/>
          <a:p>
            <a:r>
              <a:rPr lang="it-IT" dirty="0"/>
              <a:t>Fornisce un endpoint EventHub compatibile</a:t>
            </a:r>
          </a:p>
          <a:p>
            <a:pPr lvl="1"/>
            <a:r>
              <a:rPr lang="it-IT" dirty="0"/>
              <a:t>Ma Fabric si connette nativamente ad IoT Hub</a:t>
            </a:r>
          </a:p>
          <a:p>
            <a:r>
              <a:rPr lang="it-IT" dirty="0"/>
              <a:t>Permette di persistere batch di JSONLine in Azure Blobs</a:t>
            </a:r>
          </a:p>
          <a:p>
            <a:pPr lvl="1"/>
            <a:r>
              <a:rPr lang="it-IT" dirty="0"/>
              <a:t>...che significa...intanto persisto...poi si vedrà...alla faccia del realtime </a:t>
            </a:r>
            <a:r>
              <a:rPr lang="it-IT" dirty="0">
                <a:sym typeface="Wingdings" panose="05000000000000000000" pitchFamily="2" charset="2"/>
              </a:rPr>
              <a:t></a:t>
            </a:r>
            <a:endParaRPr lang="it-IT" dirty="0"/>
          </a:p>
        </p:txBody>
      </p:sp>
    </p:spTree>
    <p:extLst>
      <p:ext uri="{BB962C8B-B14F-4D97-AF65-F5344CB8AC3E}">
        <p14:creationId xmlns:p14="http://schemas.microsoft.com/office/powerpoint/2010/main" val="13004054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5324B63-2E7D-4044-9BAE-EFA9832ACC1E}"/>
              </a:ext>
            </a:extLst>
          </p:cNvPr>
          <p:cNvSpPr>
            <a:spLocks noGrp="1"/>
          </p:cNvSpPr>
          <p:nvPr>
            <p:ph type="title"/>
          </p:nvPr>
        </p:nvSpPr>
        <p:spPr/>
        <p:txBody>
          <a:bodyPr/>
          <a:lstStyle/>
          <a:p>
            <a:r>
              <a:rPr lang="it-IT" dirty="0"/>
              <a:t>Sponsors &amp; Organizers</a:t>
            </a:r>
          </a:p>
        </p:txBody>
      </p:sp>
    </p:spTree>
    <p:extLst>
      <p:ext uri="{BB962C8B-B14F-4D97-AF65-F5344CB8AC3E}">
        <p14:creationId xmlns:p14="http://schemas.microsoft.com/office/powerpoint/2010/main" val="32394358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89A2C6-7644-67C6-A3EC-4B0C20A0AC62}"/>
              </a:ext>
            </a:extLst>
          </p:cNvPr>
          <p:cNvSpPr>
            <a:spLocks noGrp="1"/>
          </p:cNvSpPr>
          <p:nvPr>
            <p:ph type="title"/>
          </p:nvPr>
        </p:nvSpPr>
        <p:spPr/>
        <p:txBody>
          <a:bodyPr/>
          <a:lstStyle/>
          <a:p>
            <a:r>
              <a:rPr lang="it-IT" dirty="0"/>
              <a:t>Ingestion dei dati</a:t>
            </a:r>
          </a:p>
        </p:txBody>
      </p:sp>
      <p:sp>
        <p:nvSpPr>
          <p:cNvPr id="4" name="Text Placeholder 3">
            <a:extLst>
              <a:ext uri="{FF2B5EF4-FFF2-40B4-BE49-F238E27FC236}">
                <a16:creationId xmlns:a16="http://schemas.microsoft.com/office/drawing/2014/main" id="{9A3C55D3-54B0-C194-AAF7-69349CAD56EA}"/>
              </a:ext>
            </a:extLst>
          </p:cNvPr>
          <p:cNvSpPr>
            <a:spLocks noGrp="1"/>
          </p:cNvSpPr>
          <p:nvPr>
            <p:ph type="body" idx="1"/>
          </p:nvPr>
        </p:nvSpPr>
        <p:spPr/>
        <p:txBody>
          <a:bodyPr/>
          <a:lstStyle/>
          <a:p>
            <a:endParaRPr lang="it-IT"/>
          </a:p>
        </p:txBody>
      </p:sp>
      <p:sp>
        <p:nvSpPr>
          <p:cNvPr id="5" name="Rectangle: Rounded Corners 4">
            <a:extLst>
              <a:ext uri="{FF2B5EF4-FFF2-40B4-BE49-F238E27FC236}">
                <a16:creationId xmlns:a16="http://schemas.microsoft.com/office/drawing/2014/main" id="{25B81133-1931-374B-A4DE-2CBA3556CFF7}"/>
              </a:ext>
            </a:extLst>
          </p:cNvPr>
          <p:cNvSpPr/>
          <p:nvPr/>
        </p:nvSpPr>
        <p:spPr>
          <a:xfrm>
            <a:off x="5902038" y="280555"/>
            <a:ext cx="4416135" cy="303414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it-IT" dirty="0"/>
              <a:t>Fabric</a:t>
            </a:r>
          </a:p>
        </p:txBody>
      </p:sp>
      <p:sp>
        <p:nvSpPr>
          <p:cNvPr id="6" name="Rectangle: Rounded Corners 5">
            <a:extLst>
              <a:ext uri="{FF2B5EF4-FFF2-40B4-BE49-F238E27FC236}">
                <a16:creationId xmlns:a16="http://schemas.microsoft.com/office/drawing/2014/main" id="{36D1F1BD-5855-4979-412C-3AD26712828F}"/>
              </a:ext>
            </a:extLst>
          </p:cNvPr>
          <p:cNvSpPr/>
          <p:nvPr/>
        </p:nvSpPr>
        <p:spPr>
          <a:xfrm>
            <a:off x="7464132" y="995360"/>
            <a:ext cx="1028695" cy="193941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dirty="0"/>
              <a:t>Bronze Storage</a:t>
            </a:r>
          </a:p>
        </p:txBody>
      </p:sp>
      <p:sp>
        <p:nvSpPr>
          <p:cNvPr id="7" name="Rectangle: Rounded Corners 6">
            <a:extLst>
              <a:ext uri="{FF2B5EF4-FFF2-40B4-BE49-F238E27FC236}">
                <a16:creationId xmlns:a16="http://schemas.microsoft.com/office/drawing/2014/main" id="{4043F069-982A-F428-F35A-26EEB36AF927}"/>
              </a:ext>
            </a:extLst>
          </p:cNvPr>
          <p:cNvSpPr/>
          <p:nvPr/>
        </p:nvSpPr>
        <p:spPr>
          <a:xfrm>
            <a:off x="460669" y="914400"/>
            <a:ext cx="1091046" cy="62345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it-IT" dirty="0"/>
              <a:t>Devices</a:t>
            </a:r>
          </a:p>
        </p:txBody>
      </p:sp>
      <p:sp>
        <p:nvSpPr>
          <p:cNvPr id="8" name="Rectangle: Rounded Corners 7">
            <a:extLst>
              <a:ext uri="{FF2B5EF4-FFF2-40B4-BE49-F238E27FC236}">
                <a16:creationId xmlns:a16="http://schemas.microsoft.com/office/drawing/2014/main" id="{5500C2DF-EEB5-19EC-1A65-56C968C4DCDC}"/>
              </a:ext>
            </a:extLst>
          </p:cNvPr>
          <p:cNvSpPr/>
          <p:nvPr/>
        </p:nvSpPr>
        <p:spPr>
          <a:xfrm>
            <a:off x="460669" y="1662546"/>
            <a:ext cx="1091046" cy="62345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it-IT" dirty="0"/>
              <a:t>Devices</a:t>
            </a:r>
          </a:p>
        </p:txBody>
      </p:sp>
      <p:sp>
        <p:nvSpPr>
          <p:cNvPr id="9" name="Rectangle: Rounded Corners 8">
            <a:extLst>
              <a:ext uri="{FF2B5EF4-FFF2-40B4-BE49-F238E27FC236}">
                <a16:creationId xmlns:a16="http://schemas.microsoft.com/office/drawing/2014/main" id="{B27C2809-B083-0D1C-FC52-57CCE6166F6E}"/>
              </a:ext>
            </a:extLst>
          </p:cNvPr>
          <p:cNvSpPr/>
          <p:nvPr/>
        </p:nvSpPr>
        <p:spPr>
          <a:xfrm>
            <a:off x="460669" y="2372157"/>
            <a:ext cx="1091046" cy="62345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it-IT" dirty="0"/>
              <a:t>Devices</a:t>
            </a:r>
          </a:p>
        </p:txBody>
      </p:sp>
      <p:sp>
        <p:nvSpPr>
          <p:cNvPr id="10" name="Rectangle: Rounded Corners 9">
            <a:extLst>
              <a:ext uri="{FF2B5EF4-FFF2-40B4-BE49-F238E27FC236}">
                <a16:creationId xmlns:a16="http://schemas.microsoft.com/office/drawing/2014/main" id="{22F4CFB5-CBBE-7BC3-7E01-9F51F9CEB62E}"/>
              </a:ext>
            </a:extLst>
          </p:cNvPr>
          <p:cNvSpPr/>
          <p:nvPr/>
        </p:nvSpPr>
        <p:spPr>
          <a:xfrm>
            <a:off x="1953496" y="933667"/>
            <a:ext cx="1239982" cy="2081211"/>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dirty="0"/>
              <a:t>IoT Hub</a:t>
            </a:r>
            <a:br>
              <a:rPr lang="it-IT" dirty="0"/>
            </a:br>
            <a:r>
              <a:rPr lang="it-IT" dirty="0"/>
              <a:t>(ad esempio)</a:t>
            </a:r>
          </a:p>
        </p:txBody>
      </p:sp>
      <p:sp>
        <p:nvSpPr>
          <p:cNvPr id="11" name="Rectangle: Rounded Corners 10">
            <a:extLst>
              <a:ext uri="{FF2B5EF4-FFF2-40B4-BE49-F238E27FC236}">
                <a16:creationId xmlns:a16="http://schemas.microsoft.com/office/drawing/2014/main" id="{22B54188-A678-00E5-6D4E-1292DC413D5B}"/>
              </a:ext>
            </a:extLst>
          </p:cNvPr>
          <p:cNvSpPr/>
          <p:nvPr/>
        </p:nvSpPr>
        <p:spPr>
          <a:xfrm>
            <a:off x="10657610" y="871318"/>
            <a:ext cx="1239982" cy="2081211"/>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it-IT" dirty="0"/>
              <a:t>Apps</a:t>
            </a:r>
          </a:p>
        </p:txBody>
      </p:sp>
      <p:sp>
        <p:nvSpPr>
          <p:cNvPr id="12" name="Rectangle: Rounded Corners 11">
            <a:extLst>
              <a:ext uri="{FF2B5EF4-FFF2-40B4-BE49-F238E27FC236}">
                <a16:creationId xmlns:a16="http://schemas.microsoft.com/office/drawing/2014/main" id="{AA709541-ED7B-418E-B670-3E83923EDFD6}"/>
              </a:ext>
            </a:extLst>
          </p:cNvPr>
          <p:cNvSpPr/>
          <p:nvPr/>
        </p:nvSpPr>
        <p:spPr>
          <a:xfrm>
            <a:off x="8669480" y="1350814"/>
            <a:ext cx="1239982" cy="119495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dirty="0"/>
              <a:t>Gold Storage</a:t>
            </a:r>
          </a:p>
        </p:txBody>
      </p:sp>
      <p:sp>
        <p:nvSpPr>
          <p:cNvPr id="13" name="Rectangle: Rounded Corners 12">
            <a:extLst>
              <a:ext uri="{FF2B5EF4-FFF2-40B4-BE49-F238E27FC236}">
                <a16:creationId xmlns:a16="http://schemas.microsoft.com/office/drawing/2014/main" id="{6F59FB37-9F54-EABD-C43F-3A827E1F58DF}"/>
              </a:ext>
            </a:extLst>
          </p:cNvPr>
          <p:cNvSpPr/>
          <p:nvPr/>
        </p:nvSpPr>
        <p:spPr>
          <a:xfrm>
            <a:off x="3935564" y="1013113"/>
            <a:ext cx="1333498" cy="119495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dirty="0"/>
              <a:t>Azure Storage?</a:t>
            </a:r>
          </a:p>
        </p:txBody>
      </p:sp>
      <p:sp>
        <p:nvSpPr>
          <p:cNvPr id="14" name="Arrow: Left 13">
            <a:extLst>
              <a:ext uri="{FF2B5EF4-FFF2-40B4-BE49-F238E27FC236}">
                <a16:creationId xmlns:a16="http://schemas.microsoft.com/office/drawing/2014/main" id="{2BE82ED4-9EFB-D4BF-677D-FD0AB4DD8FAA}"/>
              </a:ext>
            </a:extLst>
          </p:cNvPr>
          <p:cNvSpPr/>
          <p:nvPr/>
        </p:nvSpPr>
        <p:spPr>
          <a:xfrm>
            <a:off x="9909462" y="1662543"/>
            <a:ext cx="748148" cy="498763"/>
          </a:xfrm>
          <a:prstGeom prst="lef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it-IT"/>
          </a:p>
        </p:txBody>
      </p:sp>
      <p:sp>
        <p:nvSpPr>
          <p:cNvPr id="15" name="Arrow: Left 14">
            <a:extLst>
              <a:ext uri="{FF2B5EF4-FFF2-40B4-BE49-F238E27FC236}">
                <a16:creationId xmlns:a16="http://schemas.microsoft.com/office/drawing/2014/main" id="{228910F2-145B-9621-365D-60C07EA7552C}"/>
              </a:ext>
            </a:extLst>
          </p:cNvPr>
          <p:cNvSpPr/>
          <p:nvPr/>
        </p:nvSpPr>
        <p:spPr>
          <a:xfrm flipH="1">
            <a:off x="5269063" y="1324842"/>
            <a:ext cx="721305" cy="498763"/>
          </a:xfrm>
          <a:prstGeom prst="lef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it-IT"/>
          </a:p>
        </p:txBody>
      </p:sp>
      <p:sp>
        <p:nvSpPr>
          <p:cNvPr id="16" name="Arrow: Left 15">
            <a:extLst>
              <a:ext uri="{FF2B5EF4-FFF2-40B4-BE49-F238E27FC236}">
                <a16:creationId xmlns:a16="http://schemas.microsoft.com/office/drawing/2014/main" id="{83AAF751-0CB2-B7B9-EA53-5646474D3F1B}"/>
              </a:ext>
            </a:extLst>
          </p:cNvPr>
          <p:cNvSpPr/>
          <p:nvPr/>
        </p:nvSpPr>
        <p:spPr>
          <a:xfrm flipH="1">
            <a:off x="3237642" y="1361207"/>
            <a:ext cx="677141" cy="498763"/>
          </a:xfrm>
          <a:prstGeom prst="lef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it-IT"/>
          </a:p>
        </p:txBody>
      </p:sp>
      <p:sp>
        <p:nvSpPr>
          <p:cNvPr id="17" name="Rectangle: Rounded Corners 16">
            <a:extLst>
              <a:ext uri="{FF2B5EF4-FFF2-40B4-BE49-F238E27FC236}">
                <a16:creationId xmlns:a16="http://schemas.microsoft.com/office/drawing/2014/main" id="{7DA4DDA8-A427-A45D-550A-F4333C08868C}"/>
              </a:ext>
            </a:extLst>
          </p:cNvPr>
          <p:cNvSpPr/>
          <p:nvPr/>
        </p:nvSpPr>
        <p:spPr>
          <a:xfrm>
            <a:off x="6096000" y="1013113"/>
            <a:ext cx="1028695" cy="193941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dirty="0"/>
              <a:t>Raw Storage</a:t>
            </a:r>
          </a:p>
        </p:txBody>
      </p:sp>
      <p:sp>
        <p:nvSpPr>
          <p:cNvPr id="18" name="Arrow: Left 17">
            <a:extLst>
              <a:ext uri="{FF2B5EF4-FFF2-40B4-BE49-F238E27FC236}">
                <a16:creationId xmlns:a16="http://schemas.microsoft.com/office/drawing/2014/main" id="{4E44F587-F2B2-BB66-79B3-F4A0B90A63E4}"/>
              </a:ext>
            </a:extLst>
          </p:cNvPr>
          <p:cNvSpPr/>
          <p:nvPr/>
        </p:nvSpPr>
        <p:spPr>
          <a:xfrm flipH="1">
            <a:off x="7124695" y="1662543"/>
            <a:ext cx="419105" cy="498763"/>
          </a:xfrm>
          <a:prstGeom prst="lef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it-IT"/>
          </a:p>
        </p:txBody>
      </p:sp>
      <p:sp>
        <p:nvSpPr>
          <p:cNvPr id="19" name="Arrow: Left 18">
            <a:extLst>
              <a:ext uri="{FF2B5EF4-FFF2-40B4-BE49-F238E27FC236}">
                <a16:creationId xmlns:a16="http://schemas.microsoft.com/office/drawing/2014/main" id="{9B4146FA-8F7E-1D48-6718-6DD61598ADBC}"/>
              </a:ext>
            </a:extLst>
          </p:cNvPr>
          <p:cNvSpPr/>
          <p:nvPr/>
        </p:nvSpPr>
        <p:spPr>
          <a:xfrm flipH="1">
            <a:off x="3214258" y="2122775"/>
            <a:ext cx="2776110" cy="498763"/>
          </a:xfrm>
          <a:prstGeom prst="lef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it-IT"/>
          </a:p>
        </p:txBody>
      </p:sp>
      <p:sp>
        <p:nvSpPr>
          <p:cNvPr id="20" name="Arrow: Left 19">
            <a:extLst>
              <a:ext uri="{FF2B5EF4-FFF2-40B4-BE49-F238E27FC236}">
                <a16:creationId xmlns:a16="http://schemas.microsoft.com/office/drawing/2014/main" id="{8960ACDC-BA37-CE47-F999-C5C508FB4EDD}"/>
              </a:ext>
            </a:extLst>
          </p:cNvPr>
          <p:cNvSpPr/>
          <p:nvPr/>
        </p:nvSpPr>
        <p:spPr>
          <a:xfrm flipH="1">
            <a:off x="8381146" y="1698909"/>
            <a:ext cx="419105" cy="498763"/>
          </a:xfrm>
          <a:prstGeom prst="lef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it-IT"/>
          </a:p>
        </p:txBody>
      </p:sp>
      <p:sp>
        <p:nvSpPr>
          <p:cNvPr id="22" name="Rectangle 21">
            <a:extLst>
              <a:ext uri="{FF2B5EF4-FFF2-40B4-BE49-F238E27FC236}">
                <a16:creationId xmlns:a16="http://schemas.microsoft.com/office/drawing/2014/main" id="{B3AA056F-0F2D-0D9E-F418-18CEA05809D1}"/>
              </a:ext>
            </a:extLst>
          </p:cNvPr>
          <p:cNvSpPr/>
          <p:nvPr/>
        </p:nvSpPr>
        <p:spPr>
          <a:xfrm>
            <a:off x="176645" y="207818"/>
            <a:ext cx="2347773" cy="3408218"/>
          </a:xfrm>
          <a:prstGeom prst="rect">
            <a:avLst/>
          </a:prstGeom>
          <a:solidFill>
            <a:schemeClr val="bg1">
              <a:alpha val="8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Rectangle 22">
            <a:extLst>
              <a:ext uri="{FF2B5EF4-FFF2-40B4-BE49-F238E27FC236}">
                <a16:creationId xmlns:a16="http://schemas.microsoft.com/office/drawing/2014/main" id="{1B94A1B3-0B94-FF0C-A58D-C3FF7CD56C10}"/>
              </a:ext>
            </a:extLst>
          </p:cNvPr>
          <p:cNvSpPr/>
          <p:nvPr/>
        </p:nvSpPr>
        <p:spPr>
          <a:xfrm>
            <a:off x="7770681" y="145470"/>
            <a:ext cx="4209744" cy="3408218"/>
          </a:xfrm>
          <a:prstGeom prst="rect">
            <a:avLst/>
          </a:prstGeom>
          <a:solidFill>
            <a:schemeClr val="bg1">
              <a:alpha val="8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167894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821039-42EA-E4FF-1255-2E12039E88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31C059-CB69-95A6-5F82-2E7A0E0999FA}"/>
              </a:ext>
            </a:extLst>
          </p:cNvPr>
          <p:cNvSpPr>
            <a:spLocks noGrp="1"/>
          </p:cNvSpPr>
          <p:nvPr>
            <p:ph type="title"/>
          </p:nvPr>
        </p:nvSpPr>
        <p:spPr/>
        <p:txBody>
          <a:bodyPr>
            <a:normAutofit/>
          </a:bodyPr>
          <a:lstStyle/>
          <a:p>
            <a:r>
              <a:rPr lang="it-IT" dirty="0"/>
              <a:t>Due soluzioni per Azure IoT Hub</a:t>
            </a:r>
          </a:p>
        </p:txBody>
      </p:sp>
      <p:sp>
        <p:nvSpPr>
          <p:cNvPr id="7" name="Content Placeholder 6">
            <a:extLst>
              <a:ext uri="{FF2B5EF4-FFF2-40B4-BE49-F238E27FC236}">
                <a16:creationId xmlns:a16="http://schemas.microsoft.com/office/drawing/2014/main" id="{7971D646-6EAE-3451-8FFE-DEE1C52FDDA4}"/>
              </a:ext>
            </a:extLst>
          </p:cNvPr>
          <p:cNvSpPr>
            <a:spLocks noGrp="1"/>
          </p:cNvSpPr>
          <p:nvPr>
            <p:ph idx="4294967295"/>
          </p:nvPr>
        </p:nvSpPr>
        <p:spPr>
          <a:xfrm>
            <a:off x="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rgbClr val="324147"/>
                </a:solidFill>
                <a:latin typeface="Open Sans" pitchFamily="2" charset="0"/>
                <a:ea typeface="+mn-ea"/>
                <a:cs typeface="Open Sans"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rgbClr val="324147"/>
                </a:solidFill>
                <a:latin typeface="Open Sans" pitchFamily="2" charset="0"/>
                <a:ea typeface="+mn-ea"/>
                <a:cs typeface="Open Sans"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rgbClr val="324147"/>
                </a:solidFill>
                <a:latin typeface="Open Sans" pitchFamily="2" charset="0"/>
                <a:ea typeface="+mn-ea"/>
                <a:cs typeface="Open Sans"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rgbClr val="324147"/>
                </a:solidFill>
                <a:latin typeface="Open Sans" pitchFamily="2" charset="0"/>
                <a:ea typeface="+mn-ea"/>
                <a:cs typeface="Open Sans"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rgbClr val="324147"/>
                </a:solidFill>
                <a:latin typeface="Open Sans" pitchFamily="2" charset="0"/>
                <a:ea typeface="+mn-ea"/>
                <a:cs typeface="Open Sans"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dirty="0"/>
          </a:p>
        </p:txBody>
      </p:sp>
      <p:pic>
        <p:nvPicPr>
          <p:cNvPr id="8" name="Picture 2" descr="Screenshot showing an Eventstream item overview.">
            <a:extLst>
              <a:ext uri="{FF2B5EF4-FFF2-40B4-BE49-F238E27FC236}">
                <a16:creationId xmlns:a16="http://schemas.microsoft.com/office/drawing/2014/main" id="{F06CFFFA-B649-D24A-A819-147D43D917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907" y="2932770"/>
            <a:ext cx="5387812" cy="3047575"/>
          </a:xfrm>
          <a:prstGeom prst="rect">
            <a:avLst/>
          </a:prstGeom>
          <a:noFill/>
          <a:extLst>
            <a:ext uri="{909E8E84-426E-40DD-AFC4-6F175D3DCCD1}">
              <a14:hiddenFill xmlns:a14="http://schemas.microsoft.com/office/drawing/2010/main">
                <a:solidFill>
                  <a:srgbClr val="FFFFFF"/>
                </a:solidFill>
              </a14:hiddenFill>
            </a:ext>
          </a:extLst>
        </p:spPr>
      </p:pic>
      <p:pic>
        <p:nvPicPr>
          <p:cNvPr id="11" name="Content Placeholder 10">
            <a:extLst>
              <a:ext uri="{FF2B5EF4-FFF2-40B4-BE49-F238E27FC236}">
                <a16:creationId xmlns:a16="http://schemas.microsoft.com/office/drawing/2014/main" id="{9C2B18EE-0C9D-EB92-E0A1-ECC10B7F0E20}"/>
              </a:ext>
            </a:extLst>
          </p:cNvPr>
          <p:cNvPicPr>
            <a:picLocks noChangeAspect="1"/>
          </p:cNvPicPr>
          <p:nvPr/>
        </p:nvPicPr>
        <p:blipFill>
          <a:blip r:embed="rId3"/>
          <a:stretch>
            <a:fillRect/>
          </a:stretch>
        </p:blipFill>
        <p:spPr>
          <a:xfrm>
            <a:off x="6356283" y="3139067"/>
            <a:ext cx="5650900" cy="2634979"/>
          </a:xfrm>
          <a:prstGeom prst="rect">
            <a:avLst/>
          </a:prstGeom>
          <a:noFill/>
        </p:spPr>
      </p:pic>
      <p:sp>
        <p:nvSpPr>
          <p:cNvPr id="9" name="Rectangle 8">
            <a:extLst>
              <a:ext uri="{FF2B5EF4-FFF2-40B4-BE49-F238E27FC236}">
                <a16:creationId xmlns:a16="http://schemas.microsoft.com/office/drawing/2014/main" id="{713E7F3F-73F3-7B81-F09A-2BB5ADD7E9C4}"/>
              </a:ext>
            </a:extLst>
          </p:cNvPr>
          <p:cNvSpPr/>
          <p:nvPr/>
        </p:nvSpPr>
        <p:spPr>
          <a:xfrm>
            <a:off x="1183586" y="1987137"/>
            <a:ext cx="3916457" cy="923330"/>
          </a:xfrm>
          <a:prstGeom prst="rect">
            <a:avLst/>
          </a:prstGeom>
          <a:noFill/>
        </p:spPr>
        <p:txBody>
          <a:bodyPr wrap="none" lIns="91440" tIns="45720" rIns="91440" bIns="45720">
            <a:spAutoFit/>
          </a:bodyPr>
          <a:lstStyle/>
          <a:p>
            <a:pPr algn="ctr"/>
            <a:r>
              <a:rPr lang="en-US" sz="5400" b="0" cap="none" spc="0" dirty="0">
                <a:ln w="0"/>
                <a:solidFill>
                  <a:schemeClr val="accent1"/>
                </a:solidFill>
                <a:effectLst>
                  <a:outerShdw blurRad="38100" dist="25400" dir="5400000" algn="ctr" rotWithShape="0">
                    <a:srgbClr val="6E747A">
                      <a:alpha val="43000"/>
                    </a:srgbClr>
                  </a:outerShdw>
                </a:effectLst>
              </a:rPr>
              <a:t>Event Stream</a:t>
            </a:r>
          </a:p>
        </p:txBody>
      </p:sp>
      <p:sp>
        <p:nvSpPr>
          <p:cNvPr id="10" name="Rectangle 9">
            <a:extLst>
              <a:ext uri="{FF2B5EF4-FFF2-40B4-BE49-F238E27FC236}">
                <a16:creationId xmlns:a16="http://schemas.microsoft.com/office/drawing/2014/main" id="{8D250D8C-FDBE-CC0B-F688-12CD90DBB102}"/>
              </a:ext>
            </a:extLst>
          </p:cNvPr>
          <p:cNvSpPr/>
          <p:nvPr/>
        </p:nvSpPr>
        <p:spPr>
          <a:xfrm>
            <a:off x="6460639" y="1987137"/>
            <a:ext cx="5442195" cy="923330"/>
          </a:xfrm>
          <a:prstGeom prst="rect">
            <a:avLst/>
          </a:prstGeom>
          <a:noFill/>
        </p:spPr>
        <p:txBody>
          <a:bodyPr wrap="none" lIns="91440" tIns="45720" rIns="91440" bIns="45720">
            <a:spAutoFit/>
          </a:bodyPr>
          <a:lstStyle/>
          <a:p>
            <a:pPr algn="ctr"/>
            <a:r>
              <a:rPr lang="en-US" sz="5400" b="0" cap="none" spc="0" dirty="0" err="1">
                <a:ln w="0"/>
                <a:solidFill>
                  <a:schemeClr val="accent1"/>
                </a:solidFill>
                <a:effectLst>
                  <a:outerShdw blurRad="38100" dist="25400" dir="5400000" algn="ctr" rotWithShape="0">
                    <a:srgbClr val="6E747A">
                      <a:alpha val="43000"/>
                    </a:srgbClr>
                  </a:outerShdw>
                </a:effectLst>
              </a:rPr>
              <a:t>OneLake</a:t>
            </a:r>
            <a:r>
              <a:rPr lang="en-US" sz="5400" b="0" cap="none" spc="0" dirty="0">
                <a:ln w="0"/>
                <a:solidFill>
                  <a:schemeClr val="accent1"/>
                </a:solidFill>
                <a:effectLst>
                  <a:outerShdw blurRad="38100" dist="25400" dir="5400000" algn="ctr" rotWithShape="0">
                    <a:srgbClr val="6E747A">
                      <a:alpha val="43000"/>
                    </a:srgbClr>
                  </a:outerShdw>
                </a:effectLst>
              </a:rPr>
              <a:t> Shortcuts</a:t>
            </a:r>
          </a:p>
        </p:txBody>
      </p:sp>
    </p:spTree>
    <p:extLst>
      <p:ext uri="{BB962C8B-B14F-4D97-AF65-F5344CB8AC3E}">
        <p14:creationId xmlns:p14="http://schemas.microsoft.com/office/powerpoint/2010/main" val="40596309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FB7DA-4889-A1EB-0BC3-04BCBC3C5213}"/>
              </a:ext>
            </a:extLst>
          </p:cNvPr>
          <p:cNvSpPr>
            <a:spLocks noGrp="1"/>
          </p:cNvSpPr>
          <p:nvPr>
            <p:ph type="title"/>
          </p:nvPr>
        </p:nvSpPr>
        <p:spPr/>
        <p:txBody>
          <a:bodyPr/>
          <a:lstStyle/>
          <a:p>
            <a:r>
              <a:rPr lang="it-IT" dirty="0"/>
              <a:t>Event Stream</a:t>
            </a:r>
          </a:p>
        </p:txBody>
      </p:sp>
      <p:sp>
        <p:nvSpPr>
          <p:cNvPr id="3" name="Content Placeholder 2">
            <a:extLst>
              <a:ext uri="{FF2B5EF4-FFF2-40B4-BE49-F238E27FC236}">
                <a16:creationId xmlns:a16="http://schemas.microsoft.com/office/drawing/2014/main" id="{7E4DD9F6-FBF7-6D28-9F59-3D0A70632D86}"/>
              </a:ext>
            </a:extLst>
          </p:cNvPr>
          <p:cNvSpPr>
            <a:spLocks noGrp="1"/>
          </p:cNvSpPr>
          <p:nvPr>
            <p:ph idx="1"/>
          </p:nvPr>
        </p:nvSpPr>
        <p:spPr/>
        <p:txBody>
          <a:bodyPr>
            <a:normAutofit fontScale="85000" lnSpcReduction="20000"/>
          </a:bodyPr>
          <a:lstStyle/>
          <a:p>
            <a:r>
              <a:rPr lang="it-IT" dirty="0"/>
              <a:t>Il servizio Event Stream in Microsoft Fabric è una funzionalità che ti consente di catturare, trasformare e instradare eventi in tempo reale verso diverse destinazioni senza scrivere alcun codice.</a:t>
            </a:r>
          </a:p>
          <a:p>
            <a:pPr lvl="1"/>
            <a:r>
              <a:rPr lang="it-IT" dirty="0"/>
              <a:t>Se hai già usato Azure Stream Analytics o Power BI Streaming Data Flow...</a:t>
            </a:r>
          </a:p>
          <a:p>
            <a:r>
              <a:rPr lang="it-IT" dirty="0"/>
              <a:t>Ingresso degli eventi in Fabric:</a:t>
            </a:r>
          </a:p>
          <a:p>
            <a:pPr lvl="1"/>
            <a:r>
              <a:rPr lang="it-IT" dirty="0"/>
              <a:t>Puoi utilizzare vari connettori di origine per recuperare dati di eventi da diverse fonti, come Azure Event Hubs, Azure IoT Hub, Azure SQL Database Change Data Capture (CDC), PostgreSQL Database CDC, MySQL Database CDC, Azure Cosmos DB CDC, Google Cloud Pub/Sub e Amazon Kinesis Data Streams.</a:t>
            </a:r>
          </a:p>
          <a:p>
            <a:r>
              <a:rPr lang="it-IT" dirty="0"/>
              <a:t>Trasformazione dei dati degli eventi:</a:t>
            </a:r>
          </a:p>
          <a:p>
            <a:pPr lvl="1"/>
            <a:r>
              <a:rPr lang="it-IT" dirty="0"/>
              <a:t>Puoi applicare trasformazioni ai dati degli eventi per adattarli alle tue esigenze.</a:t>
            </a:r>
          </a:p>
          <a:p>
            <a:pPr lvl="1"/>
            <a:r>
              <a:rPr lang="it-IT" dirty="0"/>
              <a:t>Questo ti consente di manipolare i dati in modo flessibile senza scrivere codice.</a:t>
            </a:r>
          </a:p>
          <a:p>
            <a:r>
              <a:rPr lang="it-IT" dirty="0"/>
              <a:t>Instradamento verso destinazioni supportate:</a:t>
            </a:r>
          </a:p>
          <a:p>
            <a:pPr lvl="1"/>
            <a:r>
              <a:rPr lang="it-IT" dirty="0"/>
              <a:t>Dopo aver catturato e trasformato gli eventi, puoi instradarli verso diverse destinazioni all’interno di Fabric, come Azure Event Hubs, KQL databases e lakehouses1.</a:t>
            </a:r>
          </a:p>
        </p:txBody>
      </p:sp>
    </p:spTree>
    <p:extLst>
      <p:ext uri="{BB962C8B-B14F-4D97-AF65-F5344CB8AC3E}">
        <p14:creationId xmlns:p14="http://schemas.microsoft.com/office/powerpoint/2010/main" val="29914459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CC71-39AA-EB7B-F9E7-71ACEA219E5F}"/>
              </a:ext>
            </a:extLst>
          </p:cNvPr>
          <p:cNvSpPr>
            <a:spLocks noGrp="1"/>
          </p:cNvSpPr>
          <p:nvPr>
            <p:ph type="title"/>
          </p:nvPr>
        </p:nvSpPr>
        <p:spPr/>
        <p:txBody>
          <a:bodyPr/>
          <a:lstStyle/>
          <a:p>
            <a:r>
              <a:rPr lang="it-IT" dirty="0"/>
              <a:t>OneLake Shortcuts</a:t>
            </a:r>
          </a:p>
        </p:txBody>
      </p:sp>
      <p:sp>
        <p:nvSpPr>
          <p:cNvPr id="3" name="Content Placeholder 2">
            <a:extLst>
              <a:ext uri="{FF2B5EF4-FFF2-40B4-BE49-F238E27FC236}">
                <a16:creationId xmlns:a16="http://schemas.microsoft.com/office/drawing/2014/main" id="{ACF9E797-6B0B-0602-B3B2-DE362F909BCF}"/>
              </a:ext>
            </a:extLst>
          </p:cNvPr>
          <p:cNvSpPr>
            <a:spLocks noGrp="1"/>
          </p:cNvSpPr>
          <p:nvPr>
            <p:ph idx="1"/>
          </p:nvPr>
        </p:nvSpPr>
        <p:spPr/>
        <p:txBody>
          <a:bodyPr>
            <a:normAutofit fontScale="62500" lnSpcReduction="20000"/>
          </a:bodyPr>
          <a:lstStyle/>
          <a:p>
            <a:r>
              <a:rPr lang="it-IT" dirty="0"/>
              <a:t>OneLake shortcuts in Microsoft Fabric ti consentono di unificare i dati tra domini, cloud e account creando un singolo data lake virtuale per l’intera azienda. </a:t>
            </a:r>
          </a:p>
          <a:p>
            <a:r>
              <a:rPr lang="it-IT" dirty="0"/>
              <a:t>Tutte le esperienze e i motori analitici di Fabric possono connettersi direttamente alle tue fonti di dati esistenti, come Azure, Amazon Web Services (AWS) e OneLake, attraverso uno spazio dei nomi unificato.</a:t>
            </a:r>
          </a:p>
          <a:p>
            <a:r>
              <a:rPr lang="it-IT" dirty="0"/>
              <a:t>OneLake gestisce tutte le autorizzazioni e le credenziali, quindi non è necessario configurare separatamente ogni carico di lavoro di Fabric per connettersi a ciascuna fonte di dati. Inoltre, puoi utilizzare gli shortcuts per eliminare copie di dati periferiche e ridurre la latenza associata alle copie e alla preparazione dei dati.</a:t>
            </a:r>
          </a:p>
          <a:p>
            <a:r>
              <a:rPr lang="it-IT" dirty="0"/>
              <a:t>Gli shortcuts sono oggetti in OneLake che puntano ad altre posizioni di archiviazione. La posizione può essere interna o esterna a OneLake.</a:t>
            </a:r>
          </a:p>
          <a:p>
            <a:pPr lvl="1"/>
            <a:r>
              <a:rPr lang="it-IT" dirty="0"/>
              <a:t>L’oggetto a cui punta uno shortcut è noto come percorso di destinazione dello shortcut, mentre la posizione in cui appare lo shortcut è nota come percorso dello shortcut.</a:t>
            </a:r>
          </a:p>
          <a:p>
            <a:pPr lvl="1"/>
            <a:r>
              <a:rPr lang="it-IT" dirty="0"/>
              <a:t>Gli shortcuts appaiono come cartelle in OneLake e qualsiasi carico di lavoro o servizio che ha accesso a OneLake può utilizzarli. Si comportano come link simbolici, indipendenti dall’oggetto di destinazione.</a:t>
            </a:r>
          </a:p>
          <a:p>
            <a:r>
              <a:rPr lang="it-IT" dirty="0"/>
              <a:t>Dove posso creare shortcuts?</a:t>
            </a:r>
          </a:p>
          <a:p>
            <a:pPr lvl="1"/>
            <a:r>
              <a:rPr lang="it-IT" dirty="0"/>
              <a:t>Puoi creare shortcuts nei lakehouses e nei database Kusto Query Language (KQL).</a:t>
            </a:r>
          </a:p>
          <a:p>
            <a:pPr lvl="1"/>
            <a:r>
              <a:rPr lang="it-IT" dirty="0"/>
              <a:t>Nei lakehouses, puoi creare shortcuts solo al livello superiore della cartella Tables. Non sono supportati in altre sottodirectory della cartella Tables.</a:t>
            </a:r>
          </a:p>
          <a:p>
            <a:pPr lvl="1"/>
            <a:r>
              <a:rPr lang="it-IT" dirty="0"/>
              <a:t>Nei database KQL, gli shortcuts appaiono nella cartella Shortcuts del database e vengono trattati come tabelle esterne12.</a:t>
            </a:r>
          </a:p>
        </p:txBody>
      </p:sp>
    </p:spTree>
    <p:extLst>
      <p:ext uri="{BB962C8B-B14F-4D97-AF65-F5344CB8AC3E}">
        <p14:creationId xmlns:p14="http://schemas.microsoft.com/office/powerpoint/2010/main" val="19198229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FFB38-5268-4222-FE31-36CCF8D60790}"/>
              </a:ext>
            </a:extLst>
          </p:cNvPr>
          <p:cNvSpPr>
            <a:spLocks noGrp="1"/>
          </p:cNvSpPr>
          <p:nvPr>
            <p:ph type="title"/>
          </p:nvPr>
        </p:nvSpPr>
        <p:spPr/>
        <p:txBody>
          <a:bodyPr/>
          <a:lstStyle/>
          <a:p>
            <a:r>
              <a:rPr lang="it-IT" dirty="0"/>
              <a:t>Data Pipeline</a:t>
            </a:r>
          </a:p>
        </p:txBody>
      </p:sp>
      <p:sp>
        <p:nvSpPr>
          <p:cNvPr id="3" name="Content Placeholder 2">
            <a:extLst>
              <a:ext uri="{FF2B5EF4-FFF2-40B4-BE49-F238E27FC236}">
                <a16:creationId xmlns:a16="http://schemas.microsoft.com/office/drawing/2014/main" id="{C89D181A-6982-E7BD-E8B0-82CF4DAB6C1A}"/>
              </a:ext>
            </a:extLst>
          </p:cNvPr>
          <p:cNvSpPr>
            <a:spLocks noGrp="1"/>
          </p:cNvSpPr>
          <p:nvPr>
            <p:ph idx="1"/>
          </p:nvPr>
        </p:nvSpPr>
        <p:spPr/>
        <p:txBody>
          <a:bodyPr/>
          <a:lstStyle/>
          <a:p>
            <a:r>
              <a:rPr lang="it-IT" dirty="0"/>
              <a:t>Data pipelines in Microsoft Fabric consentono di connettersi a una vasta gamma di archivi di dati, inclusi sorgenti di dati locali, database cloud, piattaforme analitiche, applicazioni aziendali e altro ancora! Le pipeline dati sono raggruppamenti logici di attività che eseguono insieme un compito di ingestione dei dati. Consentono di gestire le attività di estrazione, trasformazione e caricamento (ETL) invece di gestirle singolarmente. Inoltre, puoi comporre flussi di lavoro dati flessibili che soddisfano le esigenze aziendali. </a:t>
            </a:r>
          </a:p>
        </p:txBody>
      </p:sp>
    </p:spTree>
    <p:extLst>
      <p:ext uri="{BB962C8B-B14F-4D97-AF65-F5344CB8AC3E}">
        <p14:creationId xmlns:p14="http://schemas.microsoft.com/office/powerpoint/2010/main" val="4711090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D3E35-BE70-05DA-6625-CB7AE4896236}"/>
              </a:ext>
            </a:extLst>
          </p:cNvPr>
          <p:cNvSpPr>
            <a:spLocks noGrp="1"/>
          </p:cNvSpPr>
          <p:nvPr>
            <p:ph type="title"/>
          </p:nvPr>
        </p:nvSpPr>
        <p:spPr/>
        <p:txBody>
          <a:bodyPr/>
          <a:lstStyle/>
          <a:p>
            <a:r>
              <a:rPr lang="it-IT" dirty="0"/>
              <a:t>Data Flow</a:t>
            </a:r>
          </a:p>
        </p:txBody>
      </p:sp>
      <p:sp>
        <p:nvSpPr>
          <p:cNvPr id="3" name="Content Placeholder 2">
            <a:extLst>
              <a:ext uri="{FF2B5EF4-FFF2-40B4-BE49-F238E27FC236}">
                <a16:creationId xmlns:a16="http://schemas.microsoft.com/office/drawing/2014/main" id="{54E16FFD-281B-09C8-A994-C0D295AEE3AA}"/>
              </a:ext>
            </a:extLst>
          </p:cNvPr>
          <p:cNvSpPr>
            <a:spLocks noGrp="1"/>
          </p:cNvSpPr>
          <p:nvPr>
            <p:ph idx="1"/>
          </p:nvPr>
        </p:nvSpPr>
        <p:spPr/>
        <p:txBody>
          <a:bodyPr>
            <a:normAutofit fontScale="92500"/>
          </a:bodyPr>
          <a:lstStyle/>
          <a:p>
            <a:r>
              <a:rPr lang="it-IT" dirty="0"/>
              <a:t>Data Flow in Microsoft Fabric è una tecnologia di preparazione dei dati basata su cloud, self-service. In un Data Flow, puoi creare, ottenere e trasformare dati per prepararli per l’analisi.</a:t>
            </a:r>
          </a:p>
          <a:p>
            <a:pPr lvl="1"/>
            <a:r>
              <a:rPr lang="it-IT" dirty="0"/>
              <a:t>Permette di manipolare i dati, cosa che non è possibile far nelle data pipeline</a:t>
            </a:r>
          </a:p>
          <a:p>
            <a:pPr lvl="1"/>
            <a:r>
              <a:rPr lang="it-IT" dirty="0"/>
              <a:t>È uno strumento più complesso ma allo stesso tempo potente rispetto alle pipeline</a:t>
            </a:r>
          </a:p>
          <a:p>
            <a:pPr lvl="1"/>
            <a:r>
              <a:rPr lang="it-IT" dirty="0"/>
              <a:t>E comunque è inglobabile all’interno di una Pipeline</a:t>
            </a:r>
          </a:p>
          <a:p>
            <a:r>
              <a:rPr lang="it-IT" dirty="0"/>
              <a:t>A differenza di Power BI, che è un’applicazione di business intelligence, Data Flow in Microsoft Fabric è più focalizzato sulla preparazione dei dati</a:t>
            </a:r>
          </a:p>
          <a:p>
            <a:pPr lvl="1"/>
            <a:r>
              <a:rPr lang="it-IT" dirty="0"/>
              <a:t>Mentre Power BI consente di creare report interattivi e dashboard, Data Flow si concentra sulla trasformazione dei dati grezzi in modo da renderli pronti per l’analisi. </a:t>
            </a:r>
          </a:p>
        </p:txBody>
      </p:sp>
    </p:spTree>
    <p:extLst>
      <p:ext uri="{BB962C8B-B14F-4D97-AF65-F5344CB8AC3E}">
        <p14:creationId xmlns:p14="http://schemas.microsoft.com/office/powerpoint/2010/main" val="6114811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01B78-D0E4-C2E1-B41D-154D496C3C6E}"/>
              </a:ext>
            </a:extLst>
          </p:cNvPr>
          <p:cNvSpPr>
            <a:spLocks noGrp="1"/>
          </p:cNvSpPr>
          <p:nvPr>
            <p:ph type="title"/>
          </p:nvPr>
        </p:nvSpPr>
        <p:spPr/>
        <p:txBody>
          <a:bodyPr/>
          <a:lstStyle/>
          <a:p>
            <a:r>
              <a:rPr lang="it-IT" dirty="0"/>
              <a:t>EventHouse</a:t>
            </a:r>
          </a:p>
        </p:txBody>
      </p:sp>
      <p:sp>
        <p:nvSpPr>
          <p:cNvPr id="3" name="Content Placeholder 2">
            <a:extLst>
              <a:ext uri="{FF2B5EF4-FFF2-40B4-BE49-F238E27FC236}">
                <a16:creationId xmlns:a16="http://schemas.microsoft.com/office/drawing/2014/main" id="{FD13241E-C6BE-F1E9-616D-CA3595AD2EF1}"/>
              </a:ext>
            </a:extLst>
          </p:cNvPr>
          <p:cNvSpPr>
            <a:spLocks noGrp="1"/>
          </p:cNvSpPr>
          <p:nvPr>
            <p:ph idx="1"/>
          </p:nvPr>
        </p:nvSpPr>
        <p:spPr/>
        <p:txBody>
          <a:bodyPr/>
          <a:lstStyle/>
          <a:p>
            <a:r>
              <a:rPr lang="it-IT" dirty="0"/>
              <a:t>È l’esperienza Azure Data Explorer all’interno dell’Esperienza RTI</a:t>
            </a:r>
          </a:p>
          <a:p>
            <a:pPr lvl="1"/>
            <a:r>
              <a:rPr lang="it-IT" dirty="0"/>
              <a:t>Il nome ADX si perderà nella notte dei tempi...</a:t>
            </a:r>
          </a:p>
          <a:p>
            <a:pPr lvl="1"/>
            <a:r>
              <a:rPr lang="it-IT" dirty="0"/>
              <a:t>...e rimarrà il nome del linguaggio «Kusto» (KQL)</a:t>
            </a:r>
          </a:p>
          <a:p>
            <a:r>
              <a:rPr lang="it-IT" dirty="0"/>
              <a:t>L’ingestion originale di ADX viene sostituita dall’esperienza EventStream per lo streaming</a:t>
            </a:r>
          </a:p>
          <a:p>
            <a:r>
              <a:rPr lang="it-IT" dirty="0"/>
              <a:t>Comunque EH permette di accedere a sorgenti dati non streaming</a:t>
            </a:r>
          </a:p>
          <a:p>
            <a:pPr lvl="1"/>
            <a:r>
              <a:rPr lang="it-IT" dirty="0"/>
              <a:t>Non storage</a:t>
            </a:r>
          </a:p>
          <a:p>
            <a:r>
              <a:rPr lang="it-IT" dirty="0"/>
              <a:t>Un aggiornamento recente permette di persistere i dati in OneLake</a:t>
            </a:r>
          </a:p>
        </p:txBody>
      </p:sp>
    </p:spTree>
    <p:extLst>
      <p:ext uri="{BB962C8B-B14F-4D97-AF65-F5344CB8AC3E}">
        <p14:creationId xmlns:p14="http://schemas.microsoft.com/office/powerpoint/2010/main" val="8129829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A2493DE-E4AF-ADE2-2052-BBE222984DC8}"/>
              </a:ext>
            </a:extLst>
          </p:cNvPr>
          <p:cNvSpPr>
            <a:spLocks noGrp="1"/>
          </p:cNvSpPr>
          <p:nvPr>
            <p:ph type="body" sz="quarter" idx="13"/>
          </p:nvPr>
        </p:nvSpPr>
        <p:spPr/>
        <p:txBody>
          <a:bodyPr/>
          <a:lstStyle/>
          <a:p>
            <a:r>
              <a:rPr lang="it-IT" dirty="0">
                <a:solidFill>
                  <a:schemeClr val="tx1"/>
                </a:solidFill>
              </a:rPr>
              <a:t>DEMO</a:t>
            </a:r>
          </a:p>
        </p:txBody>
      </p:sp>
    </p:spTree>
    <p:extLst>
      <p:ext uri="{BB962C8B-B14F-4D97-AF65-F5344CB8AC3E}">
        <p14:creationId xmlns:p14="http://schemas.microsoft.com/office/powerpoint/2010/main" val="32225641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89A2C6-7644-67C6-A3EC-4B0C20A0AC62}"/>
              </a:ext>
            </a:extLst>
          </p:cNvPr>
          <p:cNvSpPr>
            <a:spLocks noGrp="1"/>
          </p:cNvSpPr>
          <p:nvPr>
            <p:ph type="title"/>
          </p:nvPr>
        </p:nvSpPr>
        <p:spPr/>
        <p:txBody>
          <a:bodyPr/>
          <a:lstStyle/>
          <a:p>
            <a:r>
              <a:rPr lang="it-IT" dirty="0"/>
              <a:t>Consumo dei dati</a:t>
            </a:r>
          </a:p>
        </p:txBody>
      </p:sp>
      <p:sp>
        <p:nvSpPr>
          <p:cNvPr id="4" name="Text Placeholder 3">
            <a:extLst>
              <a:ext uri="{FF2B5EF4-FFF2-40B4-BE49-F238E27FC236}">
                <a16:creationId xmlns:a16="http://schemas.microsoft.com/office/drawing/2014/main" id="{9A3C55D3-54B0-C194-AAF7-69349CAD56EA}"/>
              </a:ext>
            </a:extLst>
          </p:cNvPr>
          <p:cNvSpPr>
            <a:spLocks noGrp="1"/>
          </p:cNvSpPr>
          <p:nvPr>
            <p:ph type="body" idx="1"/>
          </p:nvPr>
        </p:nvSpPr>
        <p:spPr/>
        <p:txBody>
          <a:bodyPr/>
          <a:lstStyle/>
          <a:p>
            <a:endParaRPr lang="it-IT"/>
          </a:p>
        </p:txBody>
      </p:sp>
      <p:sp>
        <p:nvSpPr>
          <p:cNvPr id="5" name="Rectangle: Rounded Corners 4">
            <a:extLst>
              <a:ext uri="{FF2B5EF4-FFF2-40B4-BE49-F238E27FC236}">
                <a16:creationId xmlns:a16="http://schemas.microsoft.com/office/drawing/2014/main" id="{25B81133-1931-374B-A4DE-2CBA3556CFF7}"/>
              </a:ext>
            </a:extLst>
          </p:cNvPr>
          <p:cNvSpPr/>
          <p:nvPr/>
        </p:nvSpPr>
        <p:spPr>
          <a:xfrm>
            <a:off x="5902038" y="280555"/>
            <a:ext cx="4416135" cy="303414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it-IT" dirty="0"/>
              <a:t>Fabric</a:t>
            </a:r>
          </a:p>
        </p:txBody>
      </p:sp>
      <p:sp>
        <p:nvSpPr>
          <p:cNvPr id="6" name="Rectangle: Rounded Corners 5">
            <a:extLst>
              <a:ext uri="{FF2B5EF4-FFF2-40B4-BE49-F238E27FC236}">
                <a16:creationId xmlns:a16="http://schemas.microsoft.com/office/drawing/2014/main" id="{36D1F1BD-5855-4979-412C-3AD26712828F}"/>
              </a:ext>
            </a:extLst>
          </p:cNvPr>
          <p:cNvSpPr/>
          <p:nvPr/>
        </p:nvSpPr>
        <p:spPr>
          <a:xfrm>
            <a:off x="7464132" y="995360"/>
            <a:ext cx="1028695" cy="193941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dirty="0"/>
              <a:t>Bronze Storage</a:t>
            </a:r>
          </a:p>
        </p:txBody>
      </p:sp>
      <p:sp>
        <p:nvSpPr>
          <p:cNvPr id="7" name="Rectangle: Rounded Corners 6">
            <a:extLst>
              <a:ext uri="{FF2B5EF4-FFF2-40B4-BE49-F238E27FC236}">
                <a16:creationId xmlns:a16="http://schemas.microsoft.com/office/drawing/2014/main" id="{4043F069-982A-F428-F35A-26EEB36AF927}"/>
              </a:ext>
            </a:extLst>
          </p:cNvPr>
          <p:cNvSpPr/>
          <p:nvPr/>
        </p:nvSpPr>
        <p:spPr>
          <a:xfrm>
            <a:off x="460669" y="914400"/>
            <a:ext cx="1091046" cy="62345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it-IT" dirty="0"/>
              <a:t>Devices</a:t>
            </a:r>
          </a:p>
        </p:txBody>
      </p:sp>
      <p:sp>
        <p:nvSpPr>
          <p:cNvPr id="8" name="Rectangle: Rounded Corners 7">
            <a:extLst>
              <a:ext uri="{FF2B5EF4-FFF2-40B4-BE49-F238E27FC236}">
                <a16:creationId xmlns:a16="http://schemas.microsoft.com/office/drawing/2014/main" id="{5500C2DF-EEB5-19EC-1A65-56C968C4DCDC}"/>
              </a:ext>
            </a:extLst>
          </p:cNvPr>
          <p:cNvSpPr/>
          <p:nvPr/>
        </p:nvSpPr>
        <p:spPr>
          <a:xfrm>
            <a:off x="460669" y="1662546"/>
            <a:ext cx="1091046" cy="62345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it-IT" dirty="0"/>
              <a:t>Devices</a:t>
            </a:r>
          </a:p>
        </p:txBody>
      </p:sp>
      <p:sp>
        <p:nvSpPr>
          <p:cNvPr id="9" name="Rectangle: Rounded Corners 8">
            <a:extLst>
              <a:ext uri="{FF2B5EF4-FFF2-40B4-BE49-F238E27FC236}">
                <a16:creationId xmlns:a16="http://schemas.microsoft.com/office/drawing/2014/main" id="{B27C2809-B083-0D1C-FC52-57CCE6166F6E}"/>
              </a:ext>
            </a:extLst>
          </p:cNvPr>
          <p:cNvSpPr/>
          <p:nvPr/>
        </p:nvSpPr>
        <p:spPr>
          <a:xfrm>
            <a:off x="460669" y="2372157"/>
            <a:ext cx="1091046" cy="62345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it-IT" dirty="0"/>
              <a:t>Devices</a:t>
            </a:r>
          </a:p>
        </p:txBody>
      </p:sp>
      <p:sp>
        <p:nvSpPr>
          <p:cNvPr id="10" name="Rectangle: Rounded Corners 9">
            <a:extLst>
              <a:ext uri="{FF2B5EF4-FFF2-40B4-BE49-F238E27FC236}">
                <a16:creationId xmlns:a16="http://schemas.microsoft.com/office/drawing/2014/main" id="{22F4CFB5-CBBE-7BC3-7E01-9F51F9CEB62E}"/>
              </a:ext>
            </a:extLst>
          </p:cNvPr>
          <p:cNvSpPr/>
          <p:nvPr/>
        </p:nvSpPr>
        <p:spPr>
          <a:xfrm>
            <a:off x="1953496" y="933667"/>
            <a:ext cx="1239982" cy="2081211"/>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dirty="0"/>
              <a:t>IoT Hub</a:t>
            </a:r>
            <a:br>
              <a:rPr lang="it-IT" dirty="0"/>
            </a:br>
            <a:r>
              <a:rPr lang="it-IT" dirty="0"/>
              <a:t>(ad esempio)</a:t>
            </a:r>
          </a:p>
        </p:txBody>
      </p:sp>
      <p:sp>
        <p:nvSpPr>
          <p:cNvPr id="11" name="Rectangle: Rounded Corners 10">
            <a:extLst>
              <a:ext uri="{FF2B5EF4-FFF2-40B4-BE49-F238E27FC236}">
                <a16:creationId xmlns:a16="http://schemas.microsoft.com/office/drawing/2014/main" id="{22B54188-A678-00E5-6D4E-1292DC413D5B}"/>
              </a:ext>
            </a:extLst>
          </p:cNvPr>
          <p:cNvSpPr/>
          <p:nvPr/>
        </p:nvSpPr>
        <p:spPr>
          <a:xfrm>
            <a:off x="10657610" y="871318"/>
            <a:ext cx="1239982" cy="2081211"/>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it-IT" dirty="0"/>
              <a:t>Apps</a:t>
            </a:r>
          </a:p>
        </p:txBody>
      </p:sp>
      <p:sp>
        <p:nvSpPr>
          <p:cNvPr id="12" name="Rectangle: Rounded Corners 11">
            <a:extLst>
              <a:ext uri="{FF2B5EF4-FFF2-40B4-BE49-F238E27FC236}">
                <a16:creationId xmlns:a16="http://schemas.microsoft.com/office/drawing/2014/main" id="{AA709541-ED7B-418E-B670-3E83923EDFD6}"/>
              </a:ext>
            </a:extLst>
          </p:cNvPr>
          <p:cNvSpPr/>
          <p:nvPr/>
        </p:nvSpPr>
        <p:spPr>
          <a:xfrm>
            <a:off x="8669480" y="1350814"/>
            <a:ext cx="1239982" cy="119495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dirty="0"/>
              <a:t>Gold Storage</a:t>
            </a:r>
          </a:p>
        </p:txBody>
      </p:sp>
      <p:sp>
        <p:nvSpPr>
          <p:cNvPr id="13" name="Rectangle: Rounded Corners 12">
            <a:extLst>
              <a:ext uri="{FF2B5EF4-FFF2-40B4-BE49-F238E27FC236}">
                <a16:creationId xmlns:a16="http://schemas.microsoft.com/office/drawing/2014/main" id="{6F59FB37-9F54-EABD-C43F-3A827E1F58DF}"/>
              </a:ext>
            </a:extLst>
          </p:cNvPr>
          <p:cNvSpPr/>
          <p:nvPr/>
        </p:nvSpPr>
        <p:spPr>
          <a:xfrm>
            <a:off x="3935564" y="1013113"/>
            <a:ext cx="1333498" cy="119495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dirty="0"/>
              <a:t>Azure Storage?</a:t>
            </a:r>
          </a:p>
        </p:txBody>
      </p:sp>
      <p:sp>
        <p:nvSpPr>
          <p:cNvPr id="14" name="Arrow: Left 13">
            <a:extLst>
              <a:ext uri="{FF2B5EF4-FFF2-40B4-BE49-F238E27FC236}">
                <a16:creationId xmlns:a16="http://schemas.microsoft.com/office/drawing/2014/main" id="{2BE82ED4-9EFB-D4BF-677D-FD0AB4DD8FAA}"/>
              </a:ext>
            </a:extLst>
          </p:cNvPr>
          <p:cNvSpPr/>
          <p:nvPr/>
        </p:nvSpPr>
        <p:spPr>
          <a:xfrm>
            <a:off x="9909462" y="1662543"/>
            <a:ext cx="748148" cy="498763"/>
          </a:xfrm>
          <a:prstGeom prst="lef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it-IT"/>
          </a:p>
        </p:txBody>
      </p:sp>
      <p:sp>
        <p:nvSpPr>
          <p:cNvPr id="15" name="Arrow: Left 14">
            <a:extLst>
              <a:ext uri="{FF2B5EF4-FFF2-40B4-BE49-F238E27FC236}">
                <a16:creationId xmlns:a16="http://schemas.microsoft.com/office/drawing/2014/main" id="{228910F2-145B-9621-365D-60C07EA7552C}"/>
              </a:ext>
            </a:extLst>
          </p:cNvPr>
          <p:cNvSpPr/>
          <p:nvPr/>
        </p:nvSpPr>
        <p:spPr>
          <a:xfrm flipH="1">
            <a:off x="5269063" y="1324842"/>
            <a:ext cx="721305" cy="498763"/>
          </a:xfrm>
          <a:prstGeom prst="lef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it-IT"/>
          </a:p>
        </p:txBody>
      </p:sp>
      <p:sp>
        <p:nvSpPr>
          <p:cNvPr id="16" name="Arrow: Left 15">
            <a:extLst>
              <a:ext uri="{FF2B5EF4-FFF2-40B4-BE49-F238E27FC236}">
                <a16:creationId xmlns:a16="http://schemas.microsoft.com/office/drawing/2014/main" id="{83AAF751-0CB2-B7B9-EA53-5646474D3F1B}"/>
              </a:ext>
            </a:extLst>
          </p:cNvPr>
          <p:cNvSpPr/>
          <p:nvPr/>
        </p:nvSpPr>
        <p:spPr>
          <a:xfrm flipH="1">
            <a:off x="3237642" y="1361207"/>
            <a:ext cx="677141" cy="498763"/>
          </a:xfrm>
          <a:prstGeom prst="lef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it-IT"/>
          </a:p>
        </p:txBody>
      </p:sp>
      <p:sp>
        <p:nvSpPr>
          <p:cNvPr id="17" name="Rectangle: Rounded Corners 16">
            <a:extLst>
              <a:ext uri="{FF2B5EF4-FFF2-40B4-BE49-F238E27FC236}">
                <a16:creationId xmlns:a16="http://schemas.microsoft.com/office/drawing/2014/main" id="{7DA4DDA8-A427-A45D-550A-F4333C08868C}"/>
              </a:ext>
            </a:extLst>
          </p:cNvPr>
          <p:cNvSpPr/>
          <p:nvPr/>
        </p:nvSpPr>
        <p:spPr>
          <a:xfrm>
            <a:off x="6096000" y="1013113"/>
            <a:ext cx="1028695" cy="193941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dirty="0"/>
              <a:t>Raw Storage</a:t>
            </a:r>
          </a:p>
        </p:txBody>
      </p:sp>
      <p:sp>
        <p:nvSpPr>
          <p:cNvPr id="18" name="Arrow: Left 17">
            <a:extLst>
              <a:ext uri="{FF2B5EF4-FFF2-40B4-BE49-F238E27FC236}">
                <a16:creationId xmlns:a16="http://schemas.microsoft.com/office/drawing/2014/main" id="{4E44F587-F2B2-BB66-79B3-F4A0B90A63E4}"/>
              </a:ext>
            </a:extLst>
          </p:cNvPr>
          <p:cNvSpPr/>
          <p:nvPr/>
        </p:nvSpPr>
        <p:spPr>
          <a:xfrm flipH="1">
            <a:off x="7124695" y="1662543"/>
            <a:ext cx="419105" cy="498763"/>
          </a:xfrm>
          <a:prstGeom prst="lef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it-IT"/>
          </a:p>
        </p:txBody>
      </p:sp>
      <p:sp>
        <p:nvSpPr>
          <p:cNvPr id="19" name="Arrow: Left 18">
            <a:extLst>
              <a:ext uri="{FF2B5EF4-FFF2-40B4-BE49-F238E27FC236}">
                <a16:creationId xmlns:a16="http://schemas.microsoft.com/office/drawing/2014/main" id="{9B4146FA-8F7E-1D48-6718-6DD61598ADBC}"/>
              </a:ext>
            </a:extLst>
          </p:cNvPr>
          <p:cNvSpPr/>
          <p:nvPr/>
        </p:nvSpPr>
        <p:spPr>
          <a:xfrm flipH="1">
            <a:off x="3214258" y="2122775"/>
            <a:ext cx="2776110" cy="498763"/>
          </a:xfrm>
          <a:prstGeom prst="lef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it-IT"/>
          </a:p>
        </p:txBody>
      </p:sp>
      <p:sp>
        <p:nvSpPr>
          <p:cNvPr id="20" name="Arrow: Left 19">
            <a:extLst>
              <a:ext uri="{FF2B5EF4-FFF2-40B4-BE49-F238E27FC236}">
                <a16:creationId xmlns:a16="http://schemas.microsoft.com/office/drawing/2014/main" id="{8960ACDC-BA37-CE47-F999-C5C508FB4EDD}"/>
              </a:ext>
            </a:extLst>
          </p:cNvPr>
          <p:cNvSpPr/>
          <p:nvPr/>
        </p:nvSpPr>
        <p:spPr>
          <a:xfrm flipH="1">
            <a:off x="8381146" y="1698909"/>
            <a:ext cx="419105" cy="498763"/>
          </a:xfrm>
          <a:prstGeom prst="lef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it-IT"/>
          </a:p>
        </p:txBody>
      </p:sp>
      <p:sp>
        <p:nvSpPr>
          <p:cNvPr id="22" name="Rectangle 21">
            <a:extLst>
              <a:ext uri="{FF2B5EF4-FFF2-40B4-BE49-F238E27FC236}">
                <a16:creationId xmlns:a16="http://schemas.microsoft.com/office/drawing/2014/main" id="{B3AA056F-0F2D-0D9E-F418-18CEA05809D1}"/>
              </a:ext>
            </a:extLst>
          </p:cNvPr>
          <p:cNvSpPr/>
          <p:nvPr/>
        </p:nvSpPr>
        <p:spPr>
          <a:xfrm>
            <a:off x="176645" y="207818"/>
            <a:ext cx="8027848" cy="3408218"/>
          </a:xfrm>
          <a:prstGeom prst="rect">
            <a:avLst/>
          </a:prstGeom>
          <a:solidFill>
            <a:schemeClr val="bg1">
              <a:alpha val="8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1192926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FD280F-E0BF-F695-DCC9-73FF10ED3B20}"/>
              </a:ext>
            </a:extLst>
          </p:cNvPr>
          <p:cNvSpPr>
            <a:spLocks noGrp="1"/>
          </p:cNvSpPr>
          <p:nvPr>
            <p:ph type="title"/>
          </p:nvPr>
        </p:nvSpPr>
        <p:spPr/>
        <p:txBody>
          <a:bodyPr/>
          <a:lstStyle/>
          <a:p>
            <a:r>
              <a:rPr lang="it-IT" dirty="0"/>
              <a:t>Consumo dei dati</a:t>
            </a:r>
          </a:p>
        </p:txBody>
      </p:sp>
      <p:sp>
        <p:nvSpPr>
          <p:cNvPr id="5" name="Content Placeholder 4">
            <a:extLst>
              <a:ext uri="{FF2B5EF4-FFF2-40B4-BE49-F238E27FC236}">
                <a16:creationId xmlns:a16="http://schemas.microsoft.com/office/drawing/2014/main" id="{28F66720-AE21-60C9-5DE7-6BE12534FE3D}"/>
              </a:ext>
            </a:extLst>
          </p:cNvPr>
          <p:cNvSpPr>
            <a:spLocks noGrp="1"/>
          </p:cNvSpPr>
          <p:nvPr>
            <p:ph idx="1"/>
          </p:nvPr>
        </p:nvSpPr>
        <p:spPr/>
        <p:txBody>
          <a:bodyPr>
            <a:normAutofit/>
          </a:bodyPr>
          <a:lstStyle/>
          <a:p>
            <a:r>
              <a:rPr lang="it-IT" dirty="0"/>
              <a:t>Alla fine, a parte l’intelligence, possiamo svilupparci delle applicazioni a fronte di questi dati</a:t>
            </a:r>
          </a:p>
          <a:p>
            <a:r>
              <a:rPr lang="it-IT" dirty="0"/>
              <a:t>Già vediamo tanto codice Python (e chi mi conosce...)</a:t>
            </a:r>
          </a:p>
          <a:p>
            <a:r>
              <a:rPr lang="it-IT" dirty="0"/>
              <a:t>Vediamo come consumare Fabric con.NET 8</a:t>
            </a:r>
          </a:p>
          <a:p>
            <a:r>
              <a:rPr lang="it-IT" dirty="0"/>
              <a:t>Quindi è bene che i programmatori sappiano cosa si può fare con Fabric in .NET</a:t>
            </a:r>
          </a:p>
          <a:p>
            <a:endParaRPr lang="it-IT" dirty="0"/>
          </a:p>
        </p:txBody>
      </p:sp>
    </p:spTree>
    <p:extLst>
      <p:ext uri="{BB962C8B-B14F-4D97-AF65-F5344CB8AC3E}">
        <p14:creationId xmlns:p14="http://schemas.microsoft.com/office/powerpoint/2010/main" val="2767373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9C0740-5C51-A3E4-5BC2-116CD2560ACA}"/>
            </a:ext>
          </a:extLst>
        </p:cNvPr>
        <p:cNvGrpSpPr/>
        <p:nvPr/>
      </p:nvGrpSpPr>
      <p:grpSpPr>
        <a:xfrm>
          <a:off x="0" y="0"/>
          <a:ext cx="0" cy="0"/>
          <a:chOff x="0" y="0"/>
          <a:chExt cx="0" cy="0"/>
        </a:xfrm>
      </p:grpSpPr>
      <p:sp>
        <p:nvSpPr>
          <p:cNvPr id="18" name="Title 17">
            <a:extLst>
              <a:ext uri="{FF2B5EF4-FFF2-40B4-BE49-F238E27FC236}">
                <a16:creationId xmlns:a16="http://schemas.microsoft.com/office/drawing/2014/main" id="{C7F9CB00-74AB-B2B7-B512-B56602DF7A75}"/>
              </a:ext>
            </a:extLst>
          </p:cNvPr>
          <p:cNvSpPr>
            <a:spLocks noGrp="1"/>
          </p:cNvSpPr>
          <p:nvPr>
            <p:ph type="title"/>
          </p:nvPr>
        </p:nvSpPr>
        <p:spPr/>
        <p:txBody>
          <a:bodyPr>
            <a:normAutofit/>
          </a:bodyPr>
          <a:lstStyle/>
          <a:p>
            <a:r>
              <a:rPr lang="it-IT" dirty="0"/>
              <a:t>Who am I</a:t>
            </a:r>
          </a:p>
        </p:txBody>
      </p:sp>
      <p:pic>
        <p:nvPicPr>
          <p:cNvPr id="2" name="Picture 18" descr="5 profili “Marco Parenzan” | LinkedIn">
            <a:extLst>
              <a:ext uri="{FF2B5EF4-FFF2-40B4-BE49-F238E27FC236}">
                <a16:creationId xmlns:a16="http://schemas.microsoft.com/office/drawing/2014/main" id="{3FD9666B-7A54-9916-D1C6-753FC80E15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341" r="4613" b="3341"/>
          <a:stretch/>
        </p:blipFill>
        <p:spPr>
          <a:xfrm>
            <a:off x="974019" y="2357833"/>
            <a:ext cx="2670175" cy="2612289"/>
          </a:xfrm>
          <a:prstGeom prst="rect">
            <a:avLst/>
          </a:prstGeom>
          <a:noFill/>
        </p:spPr>
      </p:pic>
      <p:pic>
        <p:nvPicPr>
          <p:cNvPr id="3" name="Picture 4" descr="Beppe Platania's blog">
            <a:extLst>
              <a:ext uri="{FF2B5EF4-FFF2-40B4-BE49-F238E27FC236}">
                <a16:creationId xmlns:a16="http://schemas.microsoft.com/office/drawing/2014/main" id="{34C1B7D4-6A60-1AFA-11C4-7142C8D3A4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5501" y="2916042"/>
            <a:ext cx="1584901" cy="6357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1nn0va - Home | Facebook">
            <a:extLst>
              <a:ext uri="{FF2B5EF4-FFF2-40B4-BE49-F238E27FC236}">
                <a16:creationId xmlns:a16="http://schemas.microsoft.com/office/drawing/2014/main" id="{1036F9DE-81AD-9C37-F5DB-C6670DE459F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23106" y="3674251"/>
            <a:ext cx="1609691" cy="6520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3B284AAD-87BF-F7B5-1A08-66516E829F08}"/>
              </a:ext>
            </a:extLst>
          </p:cNvPr>
          <p:cNvPicPr>
            <a:picLocks noChangeAspect="1"/>
          </p:cNvPicPr>
          <p:nvPr/>
        </p:nvPicPr>
        <p:blipFill>
          <a:blip r:embed="rId5"/>
          <a:stretch>
            <a:fillRect/>
          </a:stretch>
        </p:blipFill>
        <p:spPr>
          <a:xfrm>
            <a:off x="7453384" y="131873"/>
            <a:ext cx="4458280" cy="572623"/>
          </a:xfrm>
          <a:prstGeom prst="rect">
            <a:avLst/>
          </a:prstGeom>
        </p:spPr>
      </p:pic>
      <p:pic>
        <p:nvPicPr>
          <p:cNvPr id="13" name="Graphic 12">
            <a:extLst>
              <a:ext uri="{FF2B5EF4-FFF2-40B4-BE49-F238E27FC236}">
                <a16:creationId xmlns:a16="http://schemas.microsoft.com/office/drawing/2014/main" id="{703E825C-BC09-E543-3810-5B84BF0A9D7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6483725">
            <a:off x="6796389" y="4801426"/>
            <a:ext cx="609600" cy="914400"/>
          </a:xfrm>
          <a:prstGeom prst="rect">
            <a:avLst/>
          </a:prstGeom>
        </p:spPr>
      </p:pic>
      <p:pic>
        <p:nvPicPr>
          <p:cNvPr id="4" name="Picture 3">
            <a:extLst>
              <a:ext uri="{FF2B5EF4-FFF2-40B4-BE49-F238E27FC236}">
                <a16:creationId xmlns:a16="http://schemas.microsoft.com/office/drawing/2014/main" id="{24D9CDCB-9850-9DFA-0AEF-BB1480947C67}"/>
              </a:ext>
            </a:extLst>
          </p:cNvPr>
          <p:cNvPicPr>
            <a:picLocks noChangeAspect="1"/>
          </p:cNvPicPr>
          <p:nvPr/>
        </p:nvPicPr>
        <p:blipFill>
          <a:blip r:embed="rId8"/>
          <a:stretch>
            <a:fillRect/>
          </a:stretch>
        </p:blipFill>
        <p:spPr>
          <a:xfrm>
            <a:off x="3832203" y="2365430"/>
            <a:ext cx="2191497" cy="428154"/>
          </a:xfrm>
          <a:prstGeom prst="rect">
            <a:avLst/>
          </a:prstGeom>
        </p:spPr>
      </p:pic>
      <p:sp>
        <p:nvSpPr>
          <p:cNvPr id="11" name="Text Placeholder 4">
            <a:extLst>
              <a:ext uri="{FF2B5EF4-FFF2-40B4-BE49-F238E27FC236}">
                <a16:creationId xmlns:a16="http://schemas.microsoft.com/office/drawing/2014/main" id="{2EC63DF8-B6D3-3D97-10D0-D15D641C0FE7}"/>
              </a:ext>
            </a:extLst>
          </p:cNvPr>
          <p:cNvSpPr txBox="1">
            <a:spLocks/>
          </p:cNvSpPr>
          <p:nvPr/>
        </p:nvSpPr>
        <p:spPr>
          <a:xfrm>
            <a:off x="8277225" y="2080803"/>
            <a:ext cx="3876675" cy="431800"/>
          </a:xfrm>
          <a:prstGeom prst="rect">
            <a:avLst/>
          </a:prstGeom>
        </p:spPr>
        <p:txBody>
          <a:bodyPr>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a:t>marco_parenzan</a:t>
            </a:r>
          </a:p>
        </p:txBody>
      </p:sp>
      <p:sp>
        <p:nvSpPr>
          <p:cNvPr id="27" name="Text Placeholder 5">
            <a:extLst>
              <a:ext uri="{FF2B5EF4-FFF2-40B4-BE49-F238E27FC236}">
                <a16:creationId xmlns:a16="http://schemas.microsoft.com/office/drawing/2014/main" id="{7EFC2584-1800-0AF7-C971-E65680121E09}"/>
              </a:ext>
            </a:extLst>
          </p:cNvPr>
          <p:cNvSpPr txBox="1">
            <a:spLocks/>
          </p:cNvSpPr>
          <p:nvPr/>
        </p:nvSpPr>
        <p:spPr>
          <a:xfrm>
            <a:off x="8277225" y="3201578"/>
            <a:ext cx="3876675" cy="431800"/>
          </a:xfrm>
          <a:prstGeom prst="rect">
            <a:avLst/>
          </a:prstGeom>
        </p:spPr>
        <p:txBody>
          <a:bodyPr>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a:t>marcoparenzan</a:t>
            </a:r>
          </a:p>
        </p:txBody>
      </p:sp>
      <p:sp>
        <p:nvSpPr>
          <p:cNvPr id="28" name="Text Placeholder 6">
            <a:extLst>
              <a:ext uri="{FF2B5EF4-FFF2-40B4-BE49-F238E27FC236}">
                <a16:creationId xmlns:a16="http://schemas.microsoft.com/office/drawing/2014/main" id="{1000DC5D-C135-D575-AC6F-ECD4A0484EED}"/>
              </a:ext>
            </a:extLst>
          </p:cNvPr>
          <p:cNvSpPr txBox="1">
            <a:spLocks/>
          </p:cNvSpPr>
          <p:nvPr/>
        </p:nvSpPr>
        <p:spPr>
          <a:xfrm>
            <a:off x="8277225" y="4406490"/>
            <a:ext cx="3876675" cy="431800"/>
          </a:xfrm>
          <a:prstGeom prst="rect">
            <a:avLst/>
          </a:prstGeom>
        </p:spPr>
        <p:txBody>
          <a:bodyPr>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a:t>marcoparenzan</a:t>
            </a:r>
          </a:p>
        </p:txBody>
      </p:sp>
      <p:sp>
        <p:nvSpPr>
          <p:cNvPr id="29" name="Text Placeholder 7">
            <a:extLst>
              <a:ext uri="{FF2B5EF4-FFF2-40B4-BE49-F238E27FC236}">
                <a16:creationId xmlns:a16="http://schemas.microsoft.com/office/drawing/2014/main" id="{06A1B8CE-94CF-15E6-BFEF-DF2F7335432D}"/>
              </a:ext>
            </a:extLst>
          </p:cNvPr>
          <p:cNvSpPr txBox="1">
            <a:spLocks/>
          </p:cNvSpPr>
          <p:nvPr/>
        </p:nvSpPr>
        <p:spPr>
          <a:xfrm>
            <a:off x="1001990" y="5000156"/>
            <a:ext cx="2670175" cy="654050"/>
          </a:xfrm>
          <a:prstGeom prst="rect">
            <a:avLst/>
          </a:prstGeom>
        </p:spPr>
        <p:txBody>
          <a:bodyPr>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dirty="0"/>
              <a:t>MARCO PARENZAN</a:t>
            </a:r>
          </a:p>
        </p:txBody>
      </p:sp>
      <p:sp>
        <p:nvSpPr>
          <p:cNvPr id="30" name="Text Placeholder 18">
            <a:extLst>
              <a:ext uri="{FF2B5EF4-FFF2-40B4-BE49-F238E27FC236}">
                <a16:creationId xmlns:a16="http://schemas.microsoft.com/office/drawing/2014/main" id="{BB09AC63-BA0A-B75E-288F-61B0FC4297DE}"/>
              </a:ext>
            </a:extLst>
          </p:cNvPr>
          <p:cNvSpPr txBox="1">
            <a:spLocks/>
          </p:cNvSpPr>
          <p:nvPr/>
        </p:nvSpPr>
        <p:spPr>
          <a:xfrm>
            <a:off x="8277225" y="5288522"/>
            <a:ext cx="4010025" cy="8032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a:t>marcoparenzan</a:t>
            </a:r>
          </a:p>
        </p:txBody>
      </p:sp>
      <p:pic>
        <p:nvPicPr>
          <p:cNvPr id="5" name="Picture 4">
            <a:extLst>
              <a:ext uri="{FF2B5EF4-FFF2-40B4-BE49-F238E27FC236}">
                <a16:creationId xmlns:a16="http://schemas.microsoft.com/office/drawing/2014/main" id="{BFA4F832-7E2D-54E9-68B3-C9B32D146250}"/>
              </a:ext>
            </a:extLst>
          </p:cNvPr>
          <p:cNvPicPr>
            <a:picLocks noChangeAspect="1"/>
          </p:cNvPicPr>
          <p:nvPr/>
        </p:nvPicPr>
        <p:blipFill>
          <a:blip r:embed="rId9"/>
          <a:stretch>
            <a:fillRect/>
          </a:stretch>
        </p:blipFill>
        <p:spPr>
          <a:xfrm rot="4746413">
            <a:off x="6767711" y="5350321"/>
            <a:ext cx="609600" cy="914400"/>
          </a:xfrm>
          <a:prstGeom prst="rect">
            <a:avLst/>
          </a:prstGeom>
        </p:spPr>
      </p:pic>
      <p:pic>
        <p:nvPicPr>
          <p:cNvPr id="6" name="Picture 5">
            <a:extLst>
              <a:ext uri="{FF2B5EF4-FFF2-40B4-BE49-F238E27FC236}">
                <a16:creationId xmlns:a16="http://schemas.microsoft.com/office/drawing/2014/main" id="{A1CD5965-A580-9C12-2633-ED4EDF10746D}"/>
              </a:ext>
            </a:extLst>
          </p:cNvPr>
          <p:cNvPicPr>
            <a:picLocks noChangeAspect="1"/>
          </p:cNvPicPr>
          <p:nvPr/>
        </p:nvPicPr>
        <p:blipFill>
          <a:blip r:embed="rId10"/>
          <a:stretch>
            <a:fillRect/>
          </a:stretch>
        </p:blipFill>
        <p:spPr>
          <a:xfrm>
            <a:off x="4123106" y="4448794"/>
            <a:ext cx="1609691" cy="536564"/>
          </a:xfrm>
          <a:prstGeom prst="rect">
            <a:avLst/>
          </a:prstGeom>
        </p:spPr>
      </p:pic>
      <p:grpSp>
        <p:nvGrpSpPr>
          <p:cNvPr id="12" name="Group 11">
            <a:extLst>
              <a:ext uri="{FF2B5EF4-FFF2-40B4-BE49-F238E27FC236}">
                <a16:creationId xmlns:a16="http://schemas.microsoft.com/office/drawing/2014/main" id="{70D19665-A173-0CEB-1024-A0BB0AD970A4}"/>
              </a:ext>
            </a:extLst>
          </p:cNvPr>
          <p:cNvGrpSpPr/>
          <p:nvPr/>
        </p:nvGrpSpPr>
        <p:grpSpPr>
          <a:xfrm>
            <a:off x="7453384" y="1730049"/>
            <a:ext cx="1009948" cy="1009948"/>
            <a:chOff x="3328988" y="3201988"/>
            <a:chExt cx="392113" cy="392113"/>
          </a:xfrm>
        </p:grpSpPr>
        <p:sp>
          <p:nvSpPr>
            <p:cNvPr id="14" name="Oval 46">
              <a:extLst>
                <a:ext uri="{FF2B5EF4-FFF2-40B4-BE49-F238E27FC236}">
                  <a16:creationId xmlns:a16="http://schemas.microsoft.com/office/drawing/2014/main" id="{FBAF0E73-E528-F9BE-5B07-8EC691B1F6C3}"/>
                </a:ext>
              </a:extLst>
            </p:cNvPr>
            <p:cNvSpPr>
              <a:spLocks noChangeArrowheads="1"/>
            </p:cNvSpPr>
            <p:nvPr/>
          </p:nvSpPr>
          <p:spPr bwMode="auto">
            <a:xfrm>
              <a:off x="3328988" y="3201988"/>
              <a:ext cx="392113" cy="392113"/>
            </a:xfrm>
            <a:prstGeom prst="ellipse">
              <a:avLst/>
            </a:prstGeom>
            <a:solidFill>
              <a:srgbClr val="1AB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5" name="Freeform 47">
              <a:extLst>
                <a:ext uri="{FF2B5EF4-FFF2-40B4-BE49-F238E27FC236}">
                  <a16:creationId xmlns:a16="http://schemas.microsoft.com/office/drawing/2014/main" id="{8DD1C1A0-49B9-0BBE-F923-07CAD4DB462C}"/>
                </a:ext>
              </a:extLst>
            </p:cNvPr>
            <p:cNvSpPr>
              <a:spLocks/>
            </p:cNvSpPr>
            <p:nvPr/>
          </p:nvSpPr>
          <p:spPr bwMode="auto">
            <a:xfrm>
              <a:off x="3427413" y="3317875"/>
              <a:ext cx="196850" cy="158750"/>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16" name="Group 15">
            <a:extLst>
              <a:ext uri="{FF2B5EF4-FFF2-40B4-BE49-F238E27FC236}">
                <a16:creationId xmlns:a16="http://schemas.microsoft.com/office/drawing/2014/main" id="{F3792B8B-130C-3776-0D3B-30798A30CC7A}"/>
              </a:ext>
            </a:extLst>
          </p:cNvPr>
          <p:cNvGrpSpPr/>
          <p:nvPr/>
        </p:nvGrpSpPr>
        <p:grpSpPr>
          <a:xfrm>
            <a:off x="7471172" y="3964265"/>
            <a:ext cx="1009948" cy="1005857"/>
            <a:chOff x="2809875" y="2679700"/>
            <a:chExt cx="392113" cy="390525"/>
          </a:xfrm>
        </p:grpSpPr>
        <p:sp>
          <p:nvSpPr>
            <p:cNvPr id="17" name="Oval 70">
              <a:extLst>
                <a:ext uri="{FF2B5EF4-FFF2-40B4-BE49-F238E27FC236}">
                  <a16:creationId xmlns:a16="http://schemas.microsoft.com/office/drawing/2014/main" id="{5494E20C-A8CB-DB78-A4B6-C95ABCDFAD86}"/>
                </a:ext>
              </a:extLst>
            </p:cNvPr>
            <p:cNvSpPr>
              <a:spLocks noChangeArrowheads="1"/>
            </p:cNvSpPr>
            <p:nvPr/>
          </p:nvSpPr>
          <p:spPr bwMode="auto">
            <a:xfrm>
              <a:off x="2809875" y="2679700"/>
              <a:ext cx="392113" cy="390525"/>
            </a:xfrm>
            <a:prstGeom prst="ellipse">
              <a:avLst/>
            </a:prstGeom>
            <a:solidFill>
              <a:srgbClr val="008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0" name="Freeform 71">
              <a:extLst>
                <a:ext uri="{FF2B5EF4-FFF2-40B4-BE49-F238E27FC236}">
                  <a16:creationId xmlns:a16="http://schemas.microsoft.com/office/drawing/2014/main" id="{249B15FA-E02B-3D46-EEB6-FA5D99864F34}"/>
                </a:ext>
              </a:extLst>
            </p:cNvPr>
            <p:cNvSpPr>
              <a:spLocks noEditPoints="1"/>
            </p:cNvSpPr>
            <p:nvPr/>
          </p:nvSpPr>
          <p:spPr bwMode="auto">
            <a:xfrm>
              <a:off x="2908300" y="2771775"/>
              <a:ext cx="192088" cy="192088"/>
            </a:xfrm>
            <a:custGeom>
              <a:avLst/>
              <a:gdLst>
                <a:gd name="T0" fmla="*/ 23 w 98"/>
                <a:gd name="T1" fmla="*/ 98 h 98"/>
                <a:gd name="T2" fmla="*/ 2 w 98"/>
                <a:gd name="T3" fmla="*/ 98 h 98"/>
                <a:gd name="T4" fmla="*/ 2 w 98"/>
                <a:gd name="T5" fmla="*/ 32 h 98"/>
                <a:gd name="T6" fmla="*/ 23 w 98"/>
                <a:gd name="T7" fmla="*/ 32 h 98"/>
                <a:gd name="T8" fmla="*/ 23 w 98"/>
                <a:gd name="T9" fmla="*/ 98 h 98"/>
                <a:gd name="T10" fmla="*/ 12 w 98"/>
                <a:gd name="T11" fmla="*/ 24 h 98"/>
                <a:gd name="T12" fmla="*/ 0 w 98"/>
                <a:gd name="T13" fmla="*/ 12 h 98"/>
                <a:gd name="T14" fmla="*/ 12 w 98"/>
                <a:gd name="T15" fmla="*/ 0 h 98"/>
                <a:gd name="T16" fmla="*/ 24 w 98"/>
                <a:gd name="T17" fmla="*/ 12 h 98"/>
                <a:gd name="T18" fmla="*/ 12 w 98"/>
                <a:gd name="T19" fmla="*/ 24 h 98"/>
                <a:gd name="T20" fmla="*/ 98 w 98"/>
                <a:gd name="T21" fmla="*/ 98 h 98"/>
                <a:gd name="T22" fmla="*/ 78 w 98"/>
                <a:gd name="T23" fmla="*/ 98 h 98"/>
                <a:gd name="T24" fmla="*/ 78 w 98"/>
                <a:gd name="T25" fmla="*/ 64 h 98"/>
                <a:gd name="T26" fmla="*/ 67 w 98"/>
                <a:gd name="T27" fmla="*/ 49 h 98"/>
                <a:gd name="T28" fmla="*/ 55 w 98"/>
                <a:gd name="T29" fmla="*/ 64 h 98"/>
                <a:gd name="T30" fmla="*/ 55 w 98"/>
                <a:gd name="T31" fmla="*/ 98 h 98"/>
                <a:gd name="T32" fmla="*/ 35 w 98"/>
                <a:gd name="T33" fmla="*/ 98 h 98"/>
                <a:gd name="T34" fmla="*/ 35 w 98"/>
                <a:gd name="T35" fmla="*/ 32 h 98"/>
                <a:gd name="T36" fmla="*/ 55 w 98"/>
                <a:gd name="T37" fmla="*/ 32 h 98"/>
                <a:gd name="T38" fmla="*/ 55 w 98"/>
                <a:gd name="T39" fmla="*/ 41 h 98"/>
                <a:gd name="T40" fmla="*/ 75 w 98"/>
                <a:gd name="T41" fmla="*/ 30 h 98"/>
                <a:gd name="T42" fmla="*/ 98 w 98"/>
                <a:gd name="T43" fmla="*/ 56 h 98"/>
                <a:gd name="T44" fmla="*/ 98 w 98"/>
                <a:gd name="T45"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98">
                  <a:moveTo>
                    <a:pt x="23" y="98"/>
                  </a:moveTo>
                  <a:cubicBezTo>
                    <a:pt x="2" y="98"/>
                    <a:pt x="2" y="98"/>
                    <a:pt x="2" y="98"/>
                  </a:cubicBezTo>
                  <a:cubicBezTo>
                    <a:pt x="2" y="32"/>
                    <a:pt x="2" y="32"/>
                    <a:pt x="2" y="32"/>
                  </a:cubicBezTo>
                  <a:cubicBezTo>
                    <a:pt x="23" y="32"/>
                    <a:pt x="23" y="32"/>
                    <a:pt x="23" y="32"/>
                  </a:cubicBezTo>
                  <a:lnTo>
                    <a:pt x="23" y="98"/>
                  </a:lnTo>
                  <a:close/>
                  <a:moveTo>
                    <a:pt x="12" y="24"/>
                  </a:moveTo>
                  <a:cubicBezTo>
                    <a:pt x="6" y="24"/>
                    <a:pt x="0" y="18"/>
                    <a:pt x="0" y="12"/>
                  </a:cubicBezTo>
                  <a:cubicBezTo>
                    <a:pt x="0" y="5"/>
                    <a:pt x="6" y="0"/>
                    <a:pt x="12" y="0"/>
                  </a:cubicBezTo>
                  <a:cubicBezTo>
                    <a:pt x="19" y="0"/>
                    <a:pt x="24" y="5"/>
                    <a:pt x="24" y="12"/>
                  </a:cubicBezTo>
                  <a:cubicBezTo>
                    <a:pt x="24" y="18"/>
                    <a:pt x="19" y="24"/>
                    <a:pt x="12" y="24"/>
                  </a:cubicBezTo>
                  <a:close/>
                  <a:moveTo>
                    <a:pt x="98" y="98"/>
                  </a:moveTo>
                  <a:cubicBezTo>
                    <a:pt x="78" y="98"/>
                    <a:pt x="78" y="98"/>
                    <a:pt x="78" y="98"/>
                  </a:cubicBezTo>
                  <a:cubicBezTo>
                    <a:pt x="78" y="98"/>
                    <a:pt x="78" y="73"/>
                    <a:pt x="78" y="64"/>
                  </a:cubicBezTo>
                  <a:cubicBezTo>
                    <a:pt x="78" y="54"/>
                    <a:pt x="75" y="49"/>
                    <a:pt x="67" y="49"/>
                  </a:cubicBezTo>
                  <a:cubicBezTo>
                    <a:pt x="59" y="49"/>
                    <a:pt x="55" y="54"/>
                    <a:pt x="55" y="64"/>
                  </a:cubicBezTo>
                  <a:cubicBezTo>
                    <a:pt x="55" y="74"/>
                    <a:pt x="55" y="98"/>
                    <a:pt x="55" y="98"/>
                  </a:cubicBezTo>
                  <a:cubicBezTo>
                    <a:pt x="35" y="98"/>
                    <a:pt x="35" y="98"/>
                    <a:pt x="35" y="98"/>
                  </a:cubicBezTo>
                  <a:cubicBezTo>
                    <a:pt x="35" y="32"/>
                    <a:pt x="35" y="32"/>
                    <a:pt x="35" y="32"/>
                  </a:cubicBezTo>
                  <a:cubicBezTo>
                    <a:pt x="55" y="32"/>
                    <a:pt x="55" y="32"/>
                    <a:pt x="55" y="32"/>
                  </a:cubicBezTo>
                  <a:cubicBezTo>
                    <a:pt x="55" y="41"/>
                    <a:pt x="55" y="41"/>
                    <a:pt x="55" y="41"/>
                  </a:cubicBezTo>
                  <a:cubicBezTo>
                    <a:pt x="55" y="41"/>
                    <a:pt x="61" y="30"/>
                    <a:pt x="75" y="30"/>
                  </a:cubicBezTo>
                  <a:cubicBezTo>
                    <a:pt x="89" y="30"/>
                    <a:pt x="98" y="39"/>
                    <a:pt x="98" y="56"/>
                  </a:cubicBezTo>
                  <a:cubicBezTo>
                    <a:pt x="98" y="74"/>
                    <a:pt x="98" y="98"/>
                    <a:pt x="98" y="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21" name="Group 20">
            <a:extLst>
              <a:ext uri="{FF2B5EF4-FFF2-40B4-BE49-F238E27FC236}">
                <a16:creationId xmlns:a16="http://schemas.microsoft.com/office/drawing/2014/main" id="{00D68B09-BC88-FC2A-0A0C-1496000D306D}"/>
              </a:ext>
            </a:extLst>
          </p:cNvPr>
          <p:cNvGrpSpPr/>
          <p:nvPr/>
        </p:nvGrpSpPr>
        <p:grpSpPr>
          <a:xfrm>
            <a:off x="7467083" y="2853325"/>
            <a:ext cx="1009948" cy="1013305"/>
            <a:chOff x="5048888" y="3010398"/>
            <a:chExt cx="1009948" cy="1013305"/>
          </a:xfrm>
        </p:grpSpPr>
        <p:sp>
          <p:nvSpPr>
            <p:cNvPr id="22" name="Oval 46">
              <a:extLst>
                <a:ext uri="{FF2B5EF4-FFF2-40B4-BE49-F238E27FC236}">
                  <a16:creationId xmlns:a16="http://schemas.microsoft.com/office/drawing/2014/main" id="{0E158FB2-5E95-B54C-9E97-E31981D18696}"/>
                </a:ext>
              </a:extLst>
            </p:cNvPr>
            <p:cNvSpPr>
              <a:spLocks noChangeArrowheads="1"/>
            </p:cNvSpPr>
            <p:nvPr userDrawn="1"/>
          </p:nvSpPr>
          <p:spPr bwMode="auto">
            <a:xfrm>
              <a:off x="5048888" y="3013755"/>
              <a:ext cx="1009948" cy="1009948"/>
            </a:xfrm>
            <a:prstGeom prst="ellipse">
              <a:avLst/>
            </a:prstGeom>
            <a:solidFill>
              <a:srgbClr val="2D2D37"/>
            </a:solidFill>
            <a:ln>
              <a:noFill/>
            </a:ln>
          </p:spPr>
          <p:txBody>
            <a:bodyPr vert="horz" wrap="square" lIns="121920" tIns="60960" rIns="121920" bIns="60960" numCol="1" anchor="t" anchorCtr="0" compatLnSpc="1">
              <a:prstTxWarp prst="textNoShape">
                <a:avLst/>
              </a:prstTxWarp>
            </a:bodyPr>
            <a:lstStyle/>
            <a:p>
              <a:endParaRPr lang="en-US" sz="2400" dirty="0"/>
            </a:p>
          </p:txBody>
        </p:sp>
        <p:grpSp>
          <p:nvGrpSpPr>
            <p:cNvPr id="23" name="Group 22">
              <a:extLst>
                <a:ext uri="{FF2B5EF4-FFF2-40B4-BE49-F238E27FC236}">
                  <a16:creationId xmlns:a16="http://schemas.microsoft.com/office/drawing/2014/main" id="{31C6028C-9E55-1948-7556-592FE01183C1}"/>
                </a:ext>
              </a:extLst>
            </p:cNvPr>
            <p:cNvGrpSpPr/>
            <p:nvPr userDrawn="1"/>
          </p:nvGrpSpPr>
          <p:grpSpPr>
            <a:xfrm>
              <a:off x="5179794" y="3010398"/>
              <a:ext cx="763436" cy="763436"/>
              <a:chOff x="4380425" y="2085823"/>
              <a:chExt cx="392113" cy="392113"/>
            </a:xfrm>
          </p:grpSpPr>
          <p:sp>
            <p:nvSpPr>
              <p:cNvPr id="24" name="Oval 113">
                <a:extLst>
                  <a:ext uri="{FF2B5EF4-FFF2-40B4-BE49-F238E27FC236}">
                    <a16:creationId xmlns:a16="http://schemas.microsoft.com/office/drawing/2014/main" id="{83B624A0-CB50-1099-8388-AFDCAF3C53ED}"/>
                  </a:ext>
                </a:extLst>
              </p:cNvPr>
              <p:cNvSpPr>
                <a:spLocks noChangeArrowheads="1"/>
              </p:cNvSpPr>
              <p:nvPr/>
            </p:nvSpPr>
            <p:spPr bwMode="auto">
              <a:xfrm>
                <a:off x="4380425" y="2085823"/>
                <a:ext cx="392113" cy="392113"/>
              </a:xfrm>
              <a:prstGeom prst="ellipse">
                <a:avLst/>
              </a:prstGeom>
              <a:solidFill>
                <a:srgbClr val="2D2D3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14">
                <a:extLst>
                  <a:ext uri="{FF2B5EF4-FFF2-40B4-BE49-F238E27FC236}">
                    <a16:creationId xmlns:a16="http://schemas.microsoft.com/office/drawing/2014/main" id="{C4E21183-9531-1A85-CBAE-2CFA83AFA12D}"/>
                  </a:ext>
                </a:extLst>
              </p:cNvPr>
              <p:cNvSpPr>
                <a:spLocks/>
              </p:cNvSpPr>
              <p:nvPr/>
            </p:nvSpPr>
            <p:spPr bwMode="auto">
              <a:xfrm>
                <a:off x="4449763" y="2230438"/>
                <a:ext cx="247650" cy="241300"/>
              </a:xfrm>
              <a:custGeom>
                <a:avLst/>
                <a:gdLst>
                  <a:gd name="T0" fmla="*/ 63 w 126"/>
                  <a:gd name="T1" fmla="*/ 0 h 123"/>
                  <a:gd name="T2" fmla="*/ 0 w 126"/>
                  <a:gd name="T3" fmla="*/ 63 h 123"/>
                  <a:gd name="T4" fmla="*/ 42 w 126"/>
                  <a:gd name="T5" fmla="*/ 123 h 123"/>
                  <a:gd name="T6" fmla="*/ 42 w 126"/>
                  <a:gd name="T7" fmla="*/ 123 h 123"/>
                  <a:gd name="T8" fmla="*/ 44 w 126"/>
                  <a:gd name="T9" fmla="*/ 123 h 123"/>
                  <a:gd name="T10" fmla="*/ 47 w 126"/>
                  <a:gd name="T11" fmla="*/ 119 h 123"/>
                  <a:gd name="T12" fmla="*/ 47 w 126"/>
                  <a:gd name="T13" fmla="*/ 119 h 123"/>
                  <a:gd name="T14" fmla="*/ 47 w 126"/>
                  <a:gd name="T15" fmla="*/ 119 h 123"/>
                  <a:gd name="T16" fmla="*/ 47 w 126"/>
                  <a:gd name="T17" fmla="*/ 108 h 123"/>
                  <a:gd name="T18" fmla="*/ 34 w 126"/>
                  <a:gd name="T19" fmla="*/ 108 h 123"/>
                  <a:gd name="T20" fmla="*/ 25 w 126"/>
                  <a:gd name="T21" fmla="*/ 98 h 123"/>
                  <a:gd name="T22" fmla="*/ 17 w 126"/>
                  <a:gd name="T23" fmla="*/ 89 h 123"/>
                  <a:gd name="T24" fmla="*/ 26 w 126"/>
                  <a:gd name="T25" fmla="*/ 90 h 123"/>
                  <a:gd name="T26" fmla="*/ 40 w 126"/>
                  <a:gd name="T27" fmla="*/ 101 h 123"/>
                  <a:gd name="T28" fmla="*/ 48 w 126"/>
                  <a:gd name="T29" fmla="*/ 99 h 123"/>
                  <a:gd name="T30" fmla="*/ 51 w 126"/>
                  <a:gd name="T31" fmla="*/ 92 h 123"/>
                  <a:gd name="T32" fmla="*/ 22 w 126"/>
                  <a:gd name="T33" fmla="*/ 62 h 123"/>
                  <a:gd name="T34" fmla="*/ 29 w 126"/>
                  <a:gd name="T35" fmla="*/ 43 h 123"/>
                  <a:gd name="T36" fmla="*/ 30 w 126"/>
                  <a:gd name="T37" fmla="*/ 26 h 123"/>
                  <a:gd name="T38" fmla="*/ 47 w 126"/>
                  <a:gd name="T39" fmla="*/ 33 h 123"/>
                  <a:gd name="T40" fmla="*/ 63 w 126"/>
                  <a:gd name="T41" fmla="*/ 31 h 123"/>
                  <a:gd name="T42" fmla="*/ 63 w 126"/>
                  <a:gd name="T43" fmla="*/ 31 h 123"/>
                  <a:gd name="T44" fmla="*/ 63 w 126"/>
                  <a:gd name="T45" fmla="*/ 31 h 123"/>
                  <a:gd name="T46" fmla="*/ 63 w 126"/>
                  <a:gd name="T47" fmla="*/ 31 h 123"/>
                  <a:gd name="T48" fmla="*/ 63 w 126"/>
                  <a:gd name="T49" fmla="*/ 31 h 123"/>
                  <a:gd name="T50" fmla="*/ 79 w 126"/>
                  <a:gd name="T51" fmla="*/ 33 h 123"/>
                  <a:gd name="T52" fmla="*/ 96 w 126"/>
                  <a:gd name="T53" fmla="*/ 26 h 123"/>
                  <a:gd name="T54" fmla="*/ 97 w 126"/>
                  <a:gd name="T55" fmla="*/ 43 h 123"/>
                  <a:gd name="T56" fmla="*/ 104 w 126"/>
                  <a:gd name="T57" fmla="*/ 62 h 123"/>
                  <a:gd name="T58" fmla="*/ 75 w 126"/>
                  <a:gd name="T59" fmla="*/ 92 h 123"/>
                  <a:gd name="T60" fmla="*/ 79 w 126"/>
                  <a:gd name="T61" fmla="*/ 103 h 123"/>
                  <a:gd name="T62" fmla="*/ 79 w 126"/>
                  <a:gd name="T63" fmla="*/ 119 h 123"/>
                  <a:gd name="T64" fmla="*/ 82 w 126"/>
                  <a:gd name="T65" fmla="*/ 123 h 123"/>
                  <a:gd name="T66" fmla="*/ 83 w 126"/>
                  <a:gd name="T67" fmla="*/ 123 h 123"/>
                  <a:gd name="T68" fmla="*/ 84 w 126"/>
                  <a:gd name="T69" fmla="*/ 123 h 123"/>
                  <a:gd name="T70" fmla="*/ 126 w 126"/>
                  <a:gd name="T71" fmla="*/ 63 h 123"/>
                  <a:gd name="T72" fmla="*/ 63 w 126"/>
                  <a:gd name="T7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23">
                    <a:moveTo>
                      <a:pt x="63" y="0"/>
                    </a:moveTo>
                    <a:cubicBezTo>
                      <a:pt x="28" y="0"/>
                      <a:pt x="0" y="28"/>
                      <a:pt x="0" y="63"/>
                    </a:cubicBezTo>
                    <a:cubicBezTo>
                      <a:pt x="0" y="91"/>
                      <a:pt x="17" y="114"/>
                      <a:pt x="42" y="123"/>
                    </a:cubicBezTo>
                    <a:cubicBezTo>
                      <a:pt x="42" y="123"/>
                      <a:pt x="42" y="123"/>
                      <a:pt x="42" y="123"/>
                    </a:cubicBezTo>
                    <a:cubicBezTo>
                      <a:pt x="43" y="123"/>
                      <a:pt x="43" y="123"/>
                      <a:pt x="44" y="123"/>
                    </a:cubicBezTo>
                    <a:cubicBezTo>
                      <a:pt x="46" y="123"/>
                      <a:pt x="47" y="122"/>
                      <a:pt x="47" y="119"/>
                    </a:cubicBezTo>
                    <a:cubicBezTo>
                      <a:pt x="47" y="119"/>
                      <a:pt x="47" y="119"/>
                      <a:pt x="47" y="119"/>
                    </a:cubicBezTo>
                    <a:cubicBezTo>
                      <a:pt x="47" y="119"/>
                      <a:pt x="47" y="119"/>
                      <a:pt x="47" y="119"/>
                    </a:cubicBezTo>
                    <a:cubicBezTo>
                      <a:pt x="47" y="116"/>
                      <a:pt x="47" y="112"/>
                      <a:pt x="47" y="108"/>
                    </a:cubicBezTo>
                    <a:cubicBezTo>
                      <a:pt x="43" y="109"/>
                      <a:pt x="37" y="110"/>
                      <a:pt x="34" y="108"/>
                    </a:cubicBezTo>
                    <a:cubicBezTo>
                      <a:pt x="30" y="106"/>
                      <a:pt x="27" y="103"/>
                      <a:pt x="25" y="98"/>
                    </a:cubicBezTo>
                    <a:cubicBezTo>
                      <a:pt x="23" y="92"/>
                      <a:pt x="17" y="90"/>
                      <a:pt x="17" y="89"/>
                    </a:cubicBezTo>
                    <a:cubicBezTo>
                      <a:pt x="16" y="88"/>
                      <a:pt x="23" y="86"/>
                      <a:pt x="26" y="90"/>
                    </a:cubicBezTo>
                    <a:cubicBezTo>
                      <a:pt x="30" y="94"/>
                      <a:pt x="33" y="102"/>
                      <a:pt x="40" y="101"/>
                    </a:cubicBezTo>
                    <a:cubicBezTo>
                      <a:pt x="44" y="100"/>
                      <a:pt x="46" y="100"/>
                      <a:pt x="48" y="99"/>
                    </a:cubicBezTo>
                    <a:cubicBezTo>
                      <a:pt x="48" y="97"/>
                      <a:pt x="49" y="94"/>
                      <a:pt x="51" y="92"/>
                    </a:cubicBezTo>
                    <a:cubicBezTo>
                      <a:pt x="34" y="89"/>
                      <a:pt x="22" y="80"/>
                      <a:pt x="22" y="62"/>
                    </a:cubicBezTo>
                    <a:cubicBezTo>
                      <a:pt x="22" y="54"/>
                      <a:pt x="25" y="47"/>
                      <a:pt x="29" y="43"/>
                    </a:cubicBezTo>
                    <a:cubicBezTo>
                      <a:pt x="28" y="39"/>
                      <a:pt x="27" y="30"/>
                      <a:pt x="30" y="26"/>
                    </a:cubicBezTo>
                    <a:cubicBezTo>
                      <a:pt x="30" y="26"/>
                      <a:pt x="35" y="24"/>
                      <a:pt x="47" y="33"/>
                    </a:cubicBezTo>
                    <a:cubicBezTo>
                      <a:pt x="52" y="32"/>
                      <a:pt x="57" y="31"/>
                      <a:pt x="63" y="31"/>
                    </a:cubicBezTo>
                    <a:cubicBezTo>
                      <a:pt x="63" y="31"/>
                      <a:pt x="63" y="31"/>
                      <a:pt x="63" y="31"/>
                    </a:cubicBezTo>
                    <a:cubicBezTo>
                      <a:pt x="63" y="31"/>
                      <a:pt x="63" y="31"/>
                      <a:pt x="63" y="31"/>
                    </a:cubicBezTo>
                    <a:cubicBezTo>
                      <a:pt x="63" y="31"/>
                      <a:pt x="63" y="31"/>
                      <a:pt x="63" y="31"/>
                    </a:cubicBezTo>
                    <a:cubicBezTo>
                      <a:pt x="63" y="31"/>
                      <a:pt x="63" y="31"/>
                      <a:pt x="63" y="31"/>
                    </a:cubicBezTo>
                    <a:cubicBezTo>
                      <a:pt x="69" y="31"/>
                      <a:pt x="74" y="32"/>
                      <a:pt x="79" y="33"/>
                    </a:cubicBezTo>
                    <a:cubicBezTo>
                      <a:pt x="92" y="24"/>
                      <a:pt x="96" y="26"/>
                      <a:pt x="96" y="26"/>
                    </a:cubicBezTo>
                    <a:cubicBezTo>
                      <a:pt x="99" y="30"/>
                      <a:pt x="98" y="39"/>
                      <a:pt x="97" y="43"/>
                    </a:cubicBezTo>
                    <a:cubicBezTo>
                      <a:pt x="101" y="47"/>
                      <a:pt x="104" y="54"/>
                      <a:pt x="104" y="62"/>
                    </a:cubicBezTo>
                    <a:cubicBezTo>
                      <a:pt x="104" y="80"/>
                      <a:pt x="92" y="89"/>
                      <a:pt x="75" y="92"/>
                    </a:cubicBezTo>
                    <a:cubicBezTo>
                      <a:pt x="79" y="95"/>
                      <a:pt x="79" y="101"/>
                      <a:pt x="79" y="103"/>
                    </a:cubicBezTo>
                    <a:cubicBezTo>
                      <a:pt x="79" y="105"/>
                      <a:pt x="79" y="119"/>
                      <a:pt x="79" y="119"/>
                    </a:cubicBezTo>
                    <a:cubicBezTo>
                      <a:pt x="79" y="122"/>
                      <a:pt x="80" y="123"/>
                      <a:pt x="82" y="123"/>
                    </a:cubicBezTo>
                    <a:cubicBezTo>
                      <a:pt x="83" y="123"/>
                      <a:pt x="83" y="123"/>
                      <a:pt x="83" y="123"/>
                    </a:cubicBezTo>
                    <a:cubicBezTo>
                      <a:pt x="84" y="123"/>
                      <a:pt x="84" y="123"/>
                      <a:pt x="84" y="123"/>
                    </a:cubicBezTo>
                    <a:cubicBezTo>
                      <a:pt x="109" y="114"/>
                      <a:pt x="126" y="91"/>
                      <a:pt x="126" y="63"/>
                    </a:cubicBezTo>
                    <a:cubicBezTo>
                      <a:pt x="126" y="28"/>
                      <a:pt x="98" y="0"/>
                      <a:pt x="63"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26" name="Picture 2" descr="Brand @ Sessionize">
            <a:extLst>
              <a:ext uri="{FF2B5EF4-FFF2-40B4-BE49-F238E27FC236}">
                <a16:creationId xmlns:a16="http://schemas.microsoft.com/office/drawing/2014/main" id="{919407F9-A2D0-87C6-9975-0EC8A67919C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96083" y="5086807"/>
            <a:ext cx="967249" cy="96724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195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BAF3A-34A7-EBE6-F379-9917C57AD950}"/>
              </a:ext>
            </a:extLst>
          </p:cNvPr>
          <p:cNvSpPr>
            <a:spLocks noGrp="1"/>
          </p:cNvSpPr>
          <p:nvPr>
            <p:ph type="title"/>
          </p:nvPr>
        </p:nvSpPr>
        <p:spPr/>
        <p:txBody>
          <a:bodyPr>
            <a:normAutofit/>
          </a:bodyPr>
          <a:lstStyle/>
          <a:p>
            <a:r>
              <a:rPr lang="it-IT" dirty="0"/>
              <a:t>LakeHouse vs WareHouse</a:t>
            </a:r>
          </a:p>
        </p:txBody>
      </p:sp>
      <p:pic>
        <p:nvPicPr>
          <p:cNvPr id="9" name="Content Placeholder 8">
            <a:extLst>
              <a:ext uri="{FF2B5EF4-FFF2-40B4-BE49-F238E27FC236}">
                <a16:creationId xmlns:a16="http://schemas.microsoft.com/office/drawing/2014/main" id="{B85CB843-1666-8433-BF85-A7F2C8B57A22}"/>
              </a:ext>
            </a:extLst>
          </p:cNvPr>
          <p:cNvPicPr>
            <a:picLocks noGrp="1" noChangeAspect="1"/>
          </p:cNvPicPr>
          <p:nvPr>
            <p:ph idx="1"/>
          </p:nvPr>
        </p:nvPicPr>
        <p:blipFill>
          <a:blip r:embed="rId2"/>
          <a:stretch>
            <a:fillRect/>
          </a:stretch>
        </p:blipFill>
        <p:spPr>
          <a:xfrm>
            <a:off x="1715423" y="1825625"/>
            <a:ext cx="8761154" cy="4351338"/>
          </a:xfrm>
        </p:spPr>
      </p:pic>
    </p:spTree>
    <p:extLst>
      <p:ext uri="{BB962C8B-B14F-4D97-AF65-F5344CB8AC3E}">
        <p14:creationId xmlns:p14="http://schemas.microsoft.com/office/powerpoint/2010/main" val="21358507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24D0E-6D22-C4ED-85B5-57509E28388F}"/>
              </a:ext>
            </a:extLst>
          </p:cNvPr>
          <p:cNvSpPr>
            <a:spLocks noGrp="1"/>
          </p:cNvSpPr>
          <p:nvPr>
            <p:ph type="title"/>
          </p:nvPr>
        </p:nvSpPr>
        <p:spPr/>
        <p:txBody>
          <a:bodyPr>
            <a:normAutofit/>
          </a:bodyPr>
          <a:lstStyle/>
          <a:p>
            <a:r>
              <a:rPr lang="it-IT" dirty="0"/>
              <a:t>Two SQL Endpoints</a:t>
            </a:r>
          </a:p>
        </p:txBody>
      </p:sp>
      <p:pic>
        <p:nvPicPr>
          <p:cNvPr id="6" name="Content Placeholder 5">
            <a:extLst>
              <a:ext uri="{FF2B5EF4-FFF2-40B4-BE49-F238E27FC236}">
                <a16:creationId xmlns:a16="http://schemas.microsoft.com/office/drawing/2014/main" id="{5AC6B71D-41A9-1D56-24D6-A7D65AAD3992}"/>
              </a:ext>
            </a:extLst>
          </p:cNvPr>
          <p:cNvPicPr>
            <a:picLocks noGrp="1" noChangeAspect="1"/>
          </p:cNvPicPr>
          <p:nvPr>
            <p:ph idx="1"/>
          </p:nvPr>
        </p:nvPicPr>
        <p:blipFill>
          <a:blip r:embed="rId2"/>
          <a:stretch>
            <a:fillRect/>
          </a:stretch>
        </p:blipFill>
        <p:spPr>
          <a:xfrm>
            <a:off x="1089436" y="1825625"/>
            <a:ext cx="10013128" cy="4351338"/>
          </a:xfrm>
        </p:spPr>
      </p:pic>
    </p:spTree>
    <p:extLst>
      <p:ext uri="{BB962C8B-B14F-4D97-AF65-F5344CB8AC3E}">
        <p14:creationId xmlns:p14="http://schemas.microsoft.com/office/powerpoint/2010/main" val="184396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BFD32-9146-3C6E-58CE-1CD0B0BFB219}"/>
              </a:ext>
            </a:extLst>
          </p:cNvPr>
          <p:cNvSpPr>
            <a:spLocks noGrp="1"/>
          </p:cNvSpPr>
          <p:nvPr>
            <p:ph type="title"/>
          </p:nvPr>
        </p:nvSpPr>
        <p:spPr/>
        <p:txBody>
          <a:bodyPr/>
          <a:lstStyle/>
          <a:p>
            <a:r>
              <a:rPr lang="it-IT" dirty="0"/>
              <a:t>T-SQL e Kusto Endpoints</a:t>
            </a:r>
          </a:p>
        </p:txBody>
      </p:sp>
      <p:sp>
        <p:nvSpPr>
          <p:cNvPr id="3" name="Content Placeholder 2">
            <a:extLst>
              <a:ext uri="{FF2B5EF4-FFF2-40B4-BE49-F238E27FC236}">
                <a16:creationId xmlns:a16="http://schemas.microsoft.com/office/drawing/2014/main" id="{DEB62C9D-8E55-A058-5020-FDBE4919E699}"/>
              </a:ext>
            </a:extLst>
          </p:cNvPr>
          <p:cNvSpPr>
            <a:spLocks noGrp="1"/>
          </p:cNvSpPr>
          <p:nvPr>
            <p:ph idx="1"/>
          </p:nvPr>
        </p:nvSpPr>
        <p:spPr/>
        <p:txBody>
          <a:bodyPr/>
          <a:lstStyle/>
          <a:p>
            <a:r>
              <a:rPr lang="it-IT" dirty="0"/>
              <a:t>Fabric espone per LakeHouse e Warehouse degli endpoint compatibili con le librerie di .NET (Microsoft.Data.SqlClient)</a:t>
            </a:r>
          </a:p>
          <a:p>
            <a:r>
              <a:rPr lang="it-IT" dirty="0"/>
              <a:t>Quindi possiamo accedere a questi dati direttamente da .NET</a:t>
            </a:r>
          </a:p>
          <a:p>
            <a:r>
              <a:rPr lang="it-IT" dirty="0"/>
              <a:t>Non serve esportare i dati in un Db esterno da Fabric</a:t>
            </a:r>
          </a:p>
          <a:p>
            <a:endParaRPr lang="it-IT" dirty="0"/>
          </a:p>
        </p:txBody>
      </p:sp>
    </p:spTree>
    <p:extLst>
      <p:ext uri="{BB962C8B-B14F-4D97-AF65-F5344CB8AC3E}">
        <p14:creationId xmlns:p14="http://schemas.microsoft.com/office/powerpoint/2010/main" val="32074656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A2493DE-E4AF-ADE2-2052-BBE222984DC8}"/>
              </a:ext>
            </a:extLst>
          </p:cNvPr>
          <p:cNvSpPr>
            <a:spLocks noGrp="1"/>
          </p:cNvSpPr>
          <p:nvPr>
            <p:ph type="body" sz="quarter" idx="13"/>
          </p:nvPr>
        </p:nvSpPr>
        <p:spPr/>
        <p:txBody>
          <a:bodyPr/>
          <a:lstStyle/>
          <a:p>
            <a:r>
              <a:rPr lang="it-IT" dirty="0">
                <a:solidFill>
                  <a:schemeClr val="tx1"/>
                </a:solidFill>
              </a:rPr>
              <a:t>DEMO</a:t>
            </a:r>
          </a:p>
        </p:txBody>
      </p:sp>
    </p:spTree>
    <p:extLst>
      <p:ext uri="{BB962C8B-B14F-4D97-AF65-F5344CB8AC3E}">
        <p14:creationId xmlns:p14="http://schemas.microsoft.com/office/powerpoint/2010/main" val="4357693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2C9D70-E359-8F3C-2C71-9CB7715F602D}"/>
              </a:ext>
            </a:extLst>
          </p:cNvPr>
          <p:cNvSpPr>
            <a:spLocks noGrp="1"/>
          </p:cNvSpPr>
          <p:nvPr>
            <p:ph type="title"/>
          </p:nvPr>
        </p:nvSpPr>
        <p:spPr/>
        <p:txBody>
          <a:bodyPr/>
          <a:lstStyle/>
          <a:p>
            <a:r>
              <a:rPr lang="it-IT" dirty="0"/>
              <a:t>Conclusioni</a:t>
            </a:r>
          </a:p>
        </p:txBody>
      </p:sp>
      <p:sp>
        <p:nvSpPr>
          <p:cNvPr id="5" name="Text Placeholder 4">
            <a:extLst>
              <a:ext uri="{FF2B5EF4-FFF2-40B4-BE49-F238E27FC236}">
                <a16:creationId xmlns:a16="http://schemas.microsoft.com/office/drawing/2014/main" id="{44CB3CD6-E410-550F-5EA1-932B316C88CB}"/>
              </a:ext>
            </a:extLst>
          </p:cNvPr>
          <p:cNvSpPr>
            <a:spLocks noGrp="1"/>
          </p:cNvSpPr>
          <p:nvPr>
            <p:ph type="body" idx="1"/>
          </p:nvPr>
        </p:nvSpPr>
        <p:spPr/>
        <p:txBody>
          <a:bodyPr/>
          <a:lstStyle/>
          <a:p>
            <a:endParaRPr lang="it-IT"/>
          </a:p>
        </p:txBody>
      </p:sp>
    </p:spTree>
    <p:extLst>
      <p:ext uri="{BB962C8B-B14F-4D97-AF65-F5344CB8AC3E}">
        <p14:creationId xmlns:p14="http://schemas.microsoft.com/office/powerpoint/2010/main" val="41946639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C3440-680C-91B1-CD35-8CA364DE3E00}"/>
              </a:ext>
            </a:extLst>
          </p:cNvPr>
          <p:cNvSpPr>
            <a:spLocks noGrp="1"/>
          </p:cNvSpPr>
          <p:nvPr>
            <p:ph type="title"/>
          </p:nvPr>
        </p:nvSpPr>
        <p:spPr/>
        <p:txBody>
          <a:bodyPr/>
          <a:lstStyle/>
          <a:p>
            <a:r>
              <a:rPr lang="it-IT" dirty="0"/>
              <a:t>Conclusioni</a:t>
            </a:r>
          </a:p>
        </p:txBody>
      </p:sp>
      <p:sp>
        <p:nvSpPr>
          <p:cNvPr id="3" name="Content Placeholder 2">
            <a:extLst>
              <a:ext uri="{FF2B5EF4-FFF2-40B4-BE49-F238E27FC236}">
                <a16:creationId xmlns:a16="http://schemas.microsoft.com/office/drawing/2014/main" id="{78C65EFF-5C81-86F4-3EE3-F47E24F9ACF4}"/>
              </a:ext>
            </a:extLst>
          </p:cNvPr>
          <p:cNvSpPr>
            <a:spLocks noGrp="1"/>
          </p:cNvSpPr>
          <p:nvPr>
            <p:ph idx="1"/>
          </p:nvPr>
        </p:nvSpPr>
        <p:spPr/>
        <p:txBody>
          <a:bodyPr/>
          <a:lstStyle/>
          <a:p>
            <a:r>
              <a:rPr lang="it-IT" dirty="0"/>
              <a:t>Fabric è seriamente un backend per l’IoT</a:t>
            </a:r>
          </a:p>
          <a:p>
            <a:r>
              <a:rPr lang="it-IT" dirty="0"/>
              <a:t>Il vero «problema» è sempre e solo il costo...non c’è altra motivazione</a:t>
            </a:r>
          </a:p>
          <a:p>
            <a:r>
              <a:rPr lang="it-IT" dirty="0"/>
              <a:t>...sebbene Fabric presenti comunque un pricing model interessante e più modulare </a:t>
            </a:r>
          </a:p>
          <a:p>
            <a:r>
              <a:rPr lang="it-IT" dirty="0"/>
              <a:t>Fermo restando che il problema non è il costo...</a:t>
            </a:r>
          </a:p>
          <a:p>
            <a:r>
              <a:rPr lang="it-IT" dirty="0"/>
              <a:t>...anche perchè adesso abbiamo </a:t>
            </a:r>
            <a:r>
              <a:rPr lang="it-IT"/>
              <a:t>accesso a tutti gli strumenti (a parte Power BI) con un unica risorsa (equivalente a Power BI Embedded) pure possibile mettere in sospensione...</a:t>
            </a:r>
            <a:endParaRPr lang="it-IT" dirty="0"/>
          </a:p>
          <a:p>
            <a:endParaRPr lang="it-IT" dirty="0"/>
          </a:p>
        </p:txBody>
      </p:sp>
    </p:spTree>
    <p:extLst>
      <p:ext uri="{BB962C8B-B14F-4D97-AF65-F5344CB8AC3E}">
        <p14:creationId xmlns:p14="http://schemas.microsoft.com/office/powerpoint/2010/main" val="1725100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B3A66-1220-1A53-75E1-96AD1437CFC1}"/>
              </a:ext>
            </a:extLst>
          </p:cNvPr>
          <p:cNvSpPr>
            <a:spLocks noGrp="1"/>
          </p:cNvSpPr>
          <p:nvPr>
            <p:ph type="title"/>
          </p:nvPr>
        </p:nvSpPr>
        <p:spPr/>
        <p:txBody>
          <a:bodyPr/>
          <a:lstStyle/>
          <a:p>
            <a:r>
              <a:rPr lang="it-IT" dirty="0"/>
              <a:t>Riferimenti</a:t>
            </a:r>
          </a:p>
        </p:txBody>
      </p:sp>
      <p:sp>
        <p:nvSpPr>
          <p:cNvPr id="3" name="Content Placeholder 2">
            <a:extLst>
              <a:ext uri="{FF2B5EF4-FFF2-40B4-BE49-F238E27FC236}">
                <a16:creationId xmlns:a16="http://schemas.microsoft.com/office/drawing/2014/main" id="{818AEFD9-BA16-7C65-BECA-7249DFE9F1B3}"/>
              </a:ext>
            </a:extLst>
          </p:cNvPr>
          <p:cNvSpPr>
            <a:spLocks noGrp="1"/>
          </p:cNvSpPr>
          <p:nvPr>
            <p:ph idx="1"/>
          </p:nvPr>
        </p:nvSpPr>
        <p:spPr/>
        <p:txBody>
          <a:bodyPr>
            <a:normAutofit fontScale="70000" lnSpcReduction="20000"/>
          </a:bodyPr>
          <a:lstStyle/>
          <a:p>
            <a:r>
              <a:rPr lang="it-IT" dirty="0"/>
              <a:t>Ne basta uno: Sanders Van De Velde</a:t>
            </a:r>
          </a:p>
          <a:p>
            <a:pPr lvl="1">
              <a:buFont typeface="+mj-lt"/>
              <a:buAutoNum type="arabicPeriod"/>
            </a:pPr>
            <a:r>
              <a:rPr lang="it-IT" b="0" i="0" u="none" strike="noStrike" dirty="0">
                <a:solidFill>
                  <a:srgbClr val="0087BE"/>
                </a:solidFill>
                <a:effectLst/>
                <a:highlight>
                  <a:srgbClr val="FFFFFF"/>
                </a:highlight>
                <a:latin typeface="Georgia" panose="02040502050405020303" pitchFamily="18" charset="0"/>
                <a:hlinkClick r:id="rId2"/>
              </a:rPr>
              <a:t>Microsoft Fabric real-time analytics exploration, for IoT developers</a:t>
            </a:r>
            <a:endParaRPr lang="it-IT" b="0" i="0" dirty="0">
              <a:solidFill>
                <a:srgbClr val="383838"/>
              </a:solidFill>
              <a:effectLst/>
              <a:highlight>
                <a:srgbClr val="FFFFFF"/>
              </a:highlight>
              <a:latin typeface="Georgia" panose="02040502050405020303" pitchFamily="18" charset="0"/>
            </a:endParaRPr>
          </a:p>
          <a:p>
            <a:pPr lvl="1">
              <a:buFont typeface="+mj-lt"/>
              <a:buAutoNum type="arabicPeriod"/>
            </a:pPr>
            <a:r>
              <a:rPr lang="it-IT" b="0" i="0" u="none" strike="noStrike" dirty="0">
                <a:solidFill>
                  <a:srgbClr val="0087BE"/>
                </a:solidFill>
                <a:effectLst/>
                <a:highlight>
                  <a:srgbClr val="FFFFFF"/>
                </a:highlight>
                <a:latin typeface="Georgia" panose="02040502050405020303" pitchFamily="18" charset="0"/>
                <a:hlinkClick r:id="rId3"/>
              </a:rPr>
              <a:t>Microsoft Fabric real-time analytics exploration: Storing and reporting time-series data</a:t>
            </a:r>
            <a:endParaRPr lang="it-IT" b="0" i="0" dirty="0">
              <a:solidFill>
                <a:srgbClr val="383838"/>
              </a:solidFill>
              <a:effectLst/>
              <a:highlight>
                <a:srgbClr val="FFFFFF"/>
              </a:highlight>
              <a:latin typeface="Georgia" panose="02040502050405020303" pitchFamily="18" charset="0"/>
            </a:endParaRPr>
          </a:p>
          <a:p>
            <a:pPr lvl="1">
              <a:buFont typeface="+mj-lt"/>
              <a:buAutoNum type="arabicPeriod"/>
            </a:pPr>
            <a:r>
              <a:rPr lang="it-IT" b="0" i="0" u="none" strike="noStrike" dirty="0">
                <a:solidFill>
                  <a:srgbClr val="0087BE"/>
                </a:solidFill>
                <a:effectLst/>
                <a:highlight>
                  <a:srgbClr val="FFFFFF"/>
                </a:highlight>
                <a:latin typeface="Georgia" panose="02040502050405020303" pitchFamily="18" charset="0"/>
                <a:hlinkClick r:id="rId4"/>
              </a:rPr>
              <a:t>Microsoft Fabric real-time analytics exploration: Ingesting streams of sample events</a:t>
            </a:r>
            <a:endParaRPr lang="it-IT" b="0" i="0" dirty="0">
              <a:solidFill>
                <a:srgbClr val="383838"/>
              </a:solidFill>
              <a:effectLst/>
              <a:highlight>
                <a:srgbClr val="FFFFFF"/>
              </a:highlight>
              <a:latin typeface="Georgia" panose="02040502050405020303" pitchFamily="18" charset="0"/>
            </a:endParaRPr>
          </a:p>
          <a:p>
            <a:pPr lvl="1">
              <a:buFont typeface="+mj-lt"/>
              <a:buAutoNum type="arabicPeriod"/>
            </a:pPr>
            <a:r>
              <a:rPr lang="it-IT" b="0" i="0" u="none" strike="noStrike" dirty="0">
                <a:solidFill>
                  <a:srgbClr val="0087BE"/>
                </a:solidFill>
                <a:effectLst/>
                <a:highlight>
                  <a:srgbClr val="FFFFFF"/>
                </a:highlight>
                <a:latin typeface="Georgia" panose="02040502050405020303" pitchFamily="18" charset="0"/>
                <a:hlinkClick r:id="rId5"/>
              </a:rPr>
              <a:t>Microsoft Fabric real-time analytics exploration: Ingesting IoT device events</a:t>
            </a:r>
            <a:endParaRPr lang="it-IT" b="0" i="0" dirty="0">
              <a:solidFill>
                <a:srgbClr val="383838"/>
              </a:solidFill>
              <a:effectLst/>
              <a:highlight>
                <a:srgbClr val="FFFFFF"/>
              </a:highlight>
              <a:latin typeface="Georgia" panose="02040502050405020303" pitchFamily="18" charset="0"/>
            </a:endParaRPr>
          </a:p>
          <a:p>
            <a:pPr lvl="1">
              <a:buFont typeface="+mj-lt"/>
              <a:buAutoNum type="arabicPeriod"/>
            </a:pPr>
            <a:r>
              <a:rPr lang="it-IT" b="0" i="0" u="none" strike="noStrike" dirty="0">
                <a:solidFill>
                  <a:srgbClr val="0087BE"/>
                </a:solidFill>
                <a:effectLst/>
                <a:highlight>
                  <a:srgbClr val="FFFFFF"/>
                </a:highlight>
                <a:latin typeface="Georgia" panose="02040502050405020303" pitchFamily="18" charset="0"/>
                <a:hlinkClick r:id="rId6"/>
              </a:rPr>
              <a:t>Microsoft Fabric real-time analytics exploration: Activating IoT device reflex data</a:t>
            </a:r>
            <a:endParaRPr lang="it-IT" b="0" i="0" dirty="0">
              <a:solidFill>
                <a:srgbClr val="383838"/>
              </a:solidFill>
              <a:effectLst/>
              <a:highlight>
                <a:srgbClr val="FFFFFF"/>
              </a:highlight>
              <a:latin typeface="Georgia" panose="02040502050405020303" pitchFamily="18" charset="0"/>
            </a:endParaRPr>
          </a:p>
          <a:p>
            <a:pPr lvl="1">
              <a:buFont typeface="+mj-lt"/>
              <a:buAutoNum type="arabicPeriod"/>
            </a:pPr>
            <a:r>
              <a:rPr lang="it-IT" b="0" i="0" u="none" strike="noStrike" dirty="0">
                <a:solidFill>
                  <a:srgbClr val="0087BE"/>
                </a:solidFill>
                <a:effectLst/>
                <a:highlight>
                  <a:srgbClr val="FFFFFF"/>
                </a:highlight>
                <a:latin typeface="Georgia" panose="02040502050405020303" pitchFamily="18" charset="0"/>
                <a:hlinkClick r:id="rId7"/>
              </a:rPr>
              <a:t>Microsoft Fabric real-time analytics exploration: Streaming to a Lakehouse</a:t>
            </a:r>
            <a:endParaRPr lang="it-IT" b="0" i="0" dirty="0">
              <a:solidFill>
                <a:srgbClr val="383838"/>
              </a:solidFill>
              <a:effectLst/>
              <a:highlight>
                <a:srgbClr val="FFFFFF"/>
              </a:highlight>
              <a:latin typeface="Georgia" panose="02040502050405020303" pitchFamily="18" charset="0"/>
            </a:endParaRPr>
          </a:p>
          <a:p>
            <a:pPr lvl="1">
              <a:buFont typeface="+mj-lt"/>
              <a:buAutoNum type="arabicPeriod"/>
            </a:pPr>
            <a:r>
              <a:rPr lang="it-IT" b="0" i="0" u="none" strike="noStrike" dirty="0">
                <a:solidFill>
                  <a:srgbClr val="0087BE"/>
                </a:solidFill>
                <a:effectLst/>
                <a:highlight>
                  <a:srgbClr val="FFFFFF"/>
                </a:highlight>
                <a:latin typeface="Georgia" panose="02040502050405020303" pitchFamily="18" charset="0"/>
                <a:hlinkClick r:id="rId8"/>
              </a:rPr>
              <a:t>Microsoft Fabric real-time analytics exploration: KQL Database mirroring</a:t>
            </a:r>
            <a:endParaRPr lang="it-IT" b="0" i="0" dirty="0">
              <a:solidFill>
                <a:srgbClr val="383838"/>
              </a:solidFill>
              <a:effectLst/>
              <a:highlight>
                <a:srgbClr val="FFFFFF"/>
              </a:highlight>
              <a:latin typeface="Georgia" panose="02040502050405020303" pitchFamily="18" charset="0"/>
            </a:endParaRPr>
          </a:p>
          <a:p>
            <a:pPr lvl="1">
              <a:buFont typeface="+mj-lt"/>
              <a:buAutoNum type="arabicPeriod"/>
            </a:pPr>
            <a:r>
              <a:rPr lang="it-IT" b="0" i="0" u="none" strike="noStrike" dirty="0">
                <a:solidFill>
                  <a:srgbClr val="0087BE"/>
                </a:solidFill>
                <a:effectLst/>
                <a:highlight>
                  <a:srgbClr val="FFFFFF"/>
                </a:highlight>
                <a:latin typeface="Georgia" panose="02040502050405020303" pitchFamily="18" charset="0"/>
                <a:hlinkClick r:id="rId9"/>
              </a:rPr>
              <a:t>Microsoft Fabric real-time analytics exploration: Eventstream Source for Custom App ingress</a:t>
            </a:r>
            <a:endParaRPr lang="it-IT" b="0" i="0" dirty="0">
              <a:solidFill>
                <a:srgbClr val="383838"/>
              </a:solidFill>
              <a:effectLst/>
              <a:highlight>
                <a:srgbClr val="FFFFFF"/>
              </a:highlight>
              <a:latin typeface="Georgia" panose="02040502050405020303" pitchFamily="18" charset="0"/>
            </a:endParaRPr>
          </a:p>
          <a:p>
            <a:pPr lvl="1">
              <a:buFont typeface="+mj-lt"/>
              <a:buAutoNum type="arabicPeriod"/>
            </a:pPr>
            <a:r>
              <a:rPr lang="it-IT" b="0" i="0" u="none" strike="noStrike" dirty="0">
                <a:solidFill>
                  <a:srgbClr val="0087BE"/>
                </a:solidFill>
                <a:effectLst/>
                <a:highlight>
                  <a:srgbClr val="FFFFFF"/>
                </a:highlight>
                <a:latin typeface="Georgia" panose="02040502050405020303" pitchFamily="18" charset="0"/>
                <a:hlinkClick r:id="rId10"/>
              </a:rPr>
              <a:t>Microsoft Fabric real-time analytics exploration: Eventstream Destination for Custom App egress</a:t>
            </a:r>
            <a:endParaRPr lang="it-IT" b="0" i="0" dirty="0">
              <a:solidFill>
                <a:srgbClr val="383838"/>
              </a:solidFill>
              <a:effectLst/>
              <a:highlight>
                <a:srgbClr val="FFFFFF"/>
              </a:highlight>
              <a:latin typeface="Georgia" panose="02040502050405020303" pitchFamily="18" charset="0"/>
            </a:endParaRPr>
          </a:p>
          <a:p>
            <a:pPr lvl="1">
              <a:buFont typeface="+mj-lt"/>
              <a:buAutoNum type="arabicPeriod"/>
            </a:pPr>
            <a:r>
              <a:rPr lang="it-IT" b="0" i="0" u="none" strike="noStrike" dirty="0">
                <a:solidFill>
                  <a:srgbClr val="0087BE"/>
                </a:solidFill>
                <a:effectLst/>
                <a:highlight>
                  <a:srgbClr val="FFFFFF"/>
                </a:highlight>
                <a:latin typeface="Georgia" panose="02040502050405020303" pitchFamily="18" charset="0"/>
                <a:hlinkClick r:id="rId11"/>
              </a:rPr>
              <a:t>Microsoft Fabric real-time analytics exploration: Managed Grafana integration</a:t>
            </a:r>
            <a:endParaRPr lang="it-IT" b="0" i="0" dirty="0">
              <a:solidFill>
                <a:srgbClr val="383838"/>
              </a:solidFill>
              <a:effectLst/>
              <a:highlight>
                <a:srgbClr val="FFFFFF"/>
              </a:highlight>
              <a:latin typeface="Georgia" panose="02040502050405020303" pitchFamily="18" charset="0"/>
            </a:endParaRPr>
          </a:p>
          <a:p>
            <a:pPr lvl="1">
              <a:buFont typeface="+mj-lt"/>
              <a:buAutoNum type="arabicPeriod"/>
            </a:pPr>
            <a:r>
              <a:rPr lang="it-IT" b="0" i="0" u="none" strike="noStrike" dirty="0">
                <a:solidFill>
                  <a:srgbClr val="0087BE"/>
                </a:solidFill>
                <a:effectLst/>
                <a:highlight>
                  <a:srgbClr val="FFFFFF"/>
                </a:highlight>
                <a:latin typeface="Georgia" panose="02040502050405020303" pitchFamily="18" charset="0"/>
                <a:hlinkClick r:id="rId12"/>
              </a:rPr>
              <a:t>Microsoft Fabric real-time analytics exploration: Home Assistant integration (Christmas edition)</a:t>
            </a:r>
            <a:endParaRPr lang="it-IT" b="0" i="0" dirty="0">
              <a:solidFill>
                <a:srgbClr val="383838"/>
              </a:solidFill>
              <a:effectLst/>
              <a:highlight>
                <a:srgbClr val="FFFFFF"/>
              </a:highlight>
              <a:latin typeface="Georgia" panose="02040502050405020303" pitchFamily="18" charset="0"/>
            </a:endParaRPr>
          </a:p>
          <a:p>
            <a:pPr lvl="1">
              <a:buFont typeface="+mj-lt"/>
              <a:buAutoNum type="arabicPeriod"/>
            </a:pPr>
            <a:r>
              <a:rPr lang="it-IT" b="0" i="0" u="none" strike="noStrike" dirty="0">
                <a:solidFill>
                  <a:srgbClr val="0087BE"/>
                </a:solidFill>
                <a:effectLst/>
                <a:highlight>
                  <a:srgbClr val="FFFFFF"/>
                </a:highlight>
                <a:latin typeface="Georgia" panose="02040502050405020303" pitchFamily="18" charset="0"/>
                <a:hlinkClick r:id="rId13"/>
              </a:rPr>
              <a:t>Microsoft Fabric real-time analytics exploration: EventGrid MQTT Broker integration</a:t>
            </a:r>
            <a:endParaRPr lang="it-IT" b="0" i="0" dirty="0">
              <a:solidFill>
                <a:srgbClr val="383838"/>
              </a:solidFill>
              <a:effectLst/>
              <a:highlight>
                <a:srgbClr val="FFFFFF"/>
              </a:highlight>
              <a:latin typeface="Georgia" panose="02040502050405020303" pitchFamily="18" charset="0"/>
            </a:endParaRPr>
          </a:p>
          <a:p>
            <a:pPr lvl="1">
              <a:buFont typeface="+mj-lt"/>
              <a:buAutoNum type="arabicPeriod"/>
            </a:pPr>
            <a:r>
              <a:rPr lang="it-IT" b="0" i="0" u="none" strike="noStrike" dirty="0">
                <a:solidFill>
                  <a:srgbClr val="0087BE"/>
                </a:solidFill>
                <a:effectLst/>
                <a:highlight>
                  <a:srgbClr val="FFFFFF"/>
                </a:highlight>
                <a:latin typeface="Georgia" panose="02040502050405020303" pitchFamily="18" charset="0"/>
                <a:hlinkClick r:id="rId14"/>
              </a:rPr>
              <a:t>Microsoft Fabric RTA: Copilot supports KQL</a:t>
            </a:r>
            <a:endParaRPr lang="it-IT" b="0" i="0" dirty="0">
              <a:solidFill>
                <a:srgbClr val="383838"/>
              </a:solidFill>
              <a:effectLst/>
              <a:highlight>
                <a:srgbClr val="FFFFFF"/>
              </a:highlight>
              <a:latin typeface="Georgia" panose="02040502050405020303" pitchFamily="18" charset="0"/>
            </a:endParaRPr>
          </a:p>
          <a:p>
            <a:pPr lvl="1">
              <a:buFont typeface="+mj-lt"/>
              <a:buAutoNum type="arabicPeriod"/>
            </a:pPr>
            <a:r>
              <a:rPr lang="it-IT" b="0" i="0" u="none" strike="noStrike" dirty="0">
                <a:solidFill>
                  <a:srgbClr val="0087BE"/>
                </a:solidFill>
                <a:effectLst/>
                <a:highlight>
                  <a:srgbClr val="FFFFFF"/>
                </a:highlight>
                <a:latin typeface="Georgia" panose="02040502050405020303" pitchFamily="18" charset="0"/>
                <a:hlinkClick r:id="rId15"/>
              </a:rPr>
              <a:t>Microsoft Fabric RTI: Eventhouse and Real-Time Dashboards</a:t>
            </a:r>
            <a:endParaRPr lang="it-IT" b="0" i="0" dirty="0">
              <a:solidFill>
                <a:srgbClr val="383838"/>
              </a:solidFill>
              <a:effectLst/>
              <a:highlight>
                <a:srgbClr val="FFFFFF"/>
              </a:highlight>
              <a:latin typeface="Georgia" panose="02040502050405020303" pitchFamily="18" charset="0"/>
            </a:endParaRPr>
          </a:p>
          <a:p>
            <a:pPr lvl="4"/>
            <a:endParaRPr lang="it-IT" dirty="0"/>
          </a:p>
        </p:txBody>
      </p:sp>
    </p:spTree>
    <p:extLst>
      <p:ext uri="{BB962C8B-B14F-4D97-AF65-F5344CB8AC3E}">
        <p14:creationId xmlns:p14="http://schemas.microsoft.com/office/powerpoint/2010/main" val="17822736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8A3D8709-88CD-D848-A370-A96F8E504479}"/>
              </a:ext>
            </a:extLst>
          </p:cNvPr>
          <p:cNvSpPr>
            <a:spLocks noGrp="1"/>
          </p:cNvSpPr>
          <p:nvPr>
            <p:ph type="ctrTitle"/>
          </p:nvPr>
        </p:nvSpPr>
        <p:spPr>
          <a:noFill/>
          <a:effectLst>
            <a:outerShdw blurRad="50800" dist="38100" dir="2700000" algn="tl" rotWithShape="0">
              <a:prstClr val="black">
                <a:alpha val="40000"/>
              </a:prstClr>
            </a:outerShdw>
          </a:effectLst>
        </p:spPr>
        <p:txBody>
          <a:bodyPr>
            <a:normAutofit/>
          </a:bodyPr>
          <a:lstStyle/>
          <a:p>
            <a:r>
              <a:rPr lang="it-IT" dirty="0">
                <a:latin typeface="Segoe Pro Display" panose="020B0502040504020203" pitchFamily="34" charset="0"/>
              </a:rPr>
              <a:t>Microsoft Fabric per l’IoT 2024</a:t>
            </a:r>
          </a:p>
        </p:txBody>
      </p:sp>
      <p:sp>
        <p:nvSpPr>
          <p:cNvPr id="5" name="Sottotitolo 4">
            <a:extLst>
              <a:ext uri="{FF2B5EF4-FFF2-40B4-BE49-F238E27FC236}">
                <a16:creationId xmlns:a16="http://schemas.microsoft.com/office/drawing/2014/main" id="{01CB1058-9CD1-E448-887D-B6ECC596D88F}"/>
              </a:ext>
            </a:extLst>
          </p:cNvPr>
          <p:cNvSpPr>
            <a:spLocks noGrp="1"/>
          </p:cNvSpPr>
          <p:nvPr>
            <p:ph type="subTitle" idx="1"/>
          </p:nvPr>
        </p:nvSpPr>
        <p:spPr>
          <a:effectLst>
            <a:outerShdw blurRad="50800" dist="38100" dir="2700000" algn="tl" rotWithShape="0">
              <a:prstClr val="black">
                <a:alpha val="40000"/>
              </a:prstClr>
            </a:outerShdw>
          </a:effectLst>
        </p:spPr>
        <p:txBody>
          <a:bodyPr/>
          <a:lstStyle/>
          <a:p>
            <a:r>
              <a:rPr lang="it-IT" dirty="0">
                <a:solidFill>
                  <a:schemeClr val="bg1">
                    <a:lumMod val="95000"/>
                  </a:schemeClr>
                </a:solidFill>
                <a:latin typeface="Segoe Pro Display" panose="020B0502040504020203" pitchFamily="34" charset="0"/>
              </a:rPr>
              <a:t>Marco Parenzan</a:t>
            </a:r>
          </a:p>
        </p:txBody>
      </p:sp>
    </p:spTree>
    <p:extLst>
      <p:ext uri="{BB962C8B-B14F-4D97-AF65-F5344CB8AC3E}">
        <p14:creationId xmlns:p14="http://schemas.microsoft.com/office/powerpoint/2010/main" val="2240411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A585F5A-C0B8-D107-5455-EF8BFFFB1C47}"/>
              </a:ext>
            </a:extLst>
          </p:cNvPr>
          <p:cNvSpPr>
            <a:spLocks noGrp="1"/>
          </p:cNvSpPr>
          <p:nvPr>
            <p:ph type="title"/>
          </p:nvPr>
        </p:nvSpPr>
        <p:spPr/>
        <p:txBody>
          <a:bodyPr/>
          <a:lstStyle/>
          <a:p>
            <a:r>
              <a:rPr lang="it-IT" dirty="0"/>
              <a:t>Cos’è un backend IoT? </a:t>
            </a:r>
          </a:p>
        </p:txBody>
      </p:sp>
      <p:sp>
        <p:nvSpPr>
          <p:cNvPr id="5" name="Content Placeholder 4">
            <a:extLst>
              <a:ext uri="{FF2B5EF4-FFF2-40B4-BE49-F238E27FC236}">
                <a16:creationId xmlns:a16="http://schemas.microsoft.com/office/drawing/2014/main" id="{F7D92D4B-1117-5910-A46C-57305DE669D9}"/>
              </a:ext>
            </a:extLst>
          </p:cNvPr>
          <p:cNvSpPr>
            <a:spLocks noGrp="1"/>
          </p:cNvSpPr>
          <p:nvPr>
            <p:ph idx="1"/>
          </p:nvPr>
        </p:nvSpPr>
        <p:spPr/>
        <p:txBody>
          <a:bodyPr>
            <a:normAutofit/>
          </a:bodyPr>
          <a:lstStyle/>
          <a:p>
            <a:r>
              <a:rPr lang="it-IT" dirty="0"/>
              <a:t>Se sai definirlo sei bravo...</a:t>
            </a:r>
          </a:p>
          <a:p>
            <a:r>
              <a:rPr lang="it-IT" dirty="0"/>
              <a:t>...perchè non c’è...</a:t>
            </a:r>
          </a:p>
          <a:p>
            <a:r>
              <a:rPr lang="it-IT" dirty="0"/>
              <a:t>...o meglio...lo devi sempre costruire...</a:t>
            </a:r>
          </a:p>
          <a:p>
            <a:r>
              <a:rPr lang="it-IT" dirty="0"/>
              <a:t>...e non è sempre «bello»...</a:t>
            </a:r>
          </a:p>
          <a:p>
            <a:r>
              <a:rPr lang="it-IT" dirty="0"/>
              <a:t>...soprattutto perchè ci sono i pezzi...ma poi costa!</a:t>
            </a:r>
          </a:p>
          <a:p>
            <a:r>
              <a:rPr lang="it-IT" dirty="0"/>
              <a:t>...e te lo dice uno sviluppatore...</a:t>
            </a:r>
          </a:p>
          <a:p>
            <a:endParaRPr lang="it-IT" dirty="0"/>
          </a:p>
        </p:txBody>
      </p:sp>
    </p:spTree>
    <p:extLst>
      <p:ext uri="{BB962C8B-B14F-4D97-AF65-F5344CB8AC3E}">
        <p14:creationId xmlns:p14="http://schemas.microsoft.com/office/powerpoint/2010/main" val="3546775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A08355-16FC-E0E5-4B96-0A8423B8FD91}"/>
              </a:ext>
            </a:extLst>
          </p:cNvPr>
          <p:cNvSpPr>
            <a:spLocks noGrp="1"/>
          </p:cNvSpPr>
          <p:nvPr>
            <p:ph type="title"/>
          </p:nvPr>
        </p:nvSpPr>
        <p:spPr/>
        <p:txBody>
          <a:bodyPr/>
          <a:lstStyle/>
          <a:p>
            <a:r>
              <a:rPr lang="it-IT" dirty="0"/>
              <a:t>La crisi dell’IoT pre-2024</a:t>
            </a:r>
          </a:p>
        </p:txBody>
      </p:sp>
      <p:sp>
        <p:nvSpPr>
          <p:cNvPr id="5" name="Content Placeholder 4">
            <a:extLst>
              <a:ext uri="{FF2B5EF4-FFF2-40B4-BE49-F238E27FC236}">
                <a16:creationId xmlns:a16="http://schemas.microsoft.com/office/drawing/2014/main" id="{59C28C8B-2191-77CB-B8B4-148C9234B7C4}"/>
              </a:ext>
            </a:extLst>
          </p:cNvPr>
          <p:cNvSpPr>
            <a:spLocks noGrp="1"/>
          </p:cNvSpPr>
          <p:nvPr>
            <p:ph idx="1"/>
          </p:nvPr>
        </p:nvSpPr>
        <p:spPr/>
        <p:txBody>
          <a:bodyPr>
            <a:normAutofit/>
          </a:bodyPr>
          <a:lstStyle/>
          <a:p>
            <a:r>
              <a:rPr lang="it-IT" dirty="0"/>
              <a:t>IoT Hub? Event Hub?</a:t>
            </a:r>
          </a:p>
          <a:p>
            <a:r>
              <a:rPr lang="it-IT" dirty="0"/>
              <a:t>Stream Analytics?</a:t>
            </a:r>
          </a:p>
          <a:p>
            <a:r>
              <a:rPr lang="it-IT" dirty="0"/>
              <a:t>Azure Storage?</a:t>
            </a:r>
          </a:p>
          <a:p>
            <a:r>
              <a:rPr lang="it-IT" dirty="0"/>
              <a:t>Cosmos Db?</a:t>
            </a:r>
          </a:p>
          <a:p>
            <a:r>
              <a:rPr lang="it-IT" dirty="0"/>
              <a:t>Power BI Streaming Data Flow?</a:t>
            </a:r>
          </a:p>
          <a:p>
            <a:r>
              <a:rPr lang="it-IT" dirty="0"/>
              <a:t>Azure Data Explorer?</a:t>
            </a:r>
          </a:p>
          <a:p>
            <a:r>
              <a:rPr lang="it-IT" dirty="0"/>
              <a:t>IoT Central?</a:t>
            </a:r>
            <a:r>
              <a:rPr lang="it-IT" dirty="0">
                <a:solidFill>
                  <a:schemeClr val="bg1">
                    <a:lumMod val="95000"/>
                  </a:schemeClr>
                </a:solidFill>
              </a:rPr>
              <a:t>Azure IoT Central</a:t>
            </a:r>
          </a:p>
          <a:p>
            <a:endParaRPr lang="it-IT" dirty="0"/>
          </a:p>
          <a:p>
            <a:endParaRPr lang="it-IT" dirty="0"/>
          </a:p>
          <a:p>
            <a:endParaRPr lang="it-IT" dirty="0"/>
          </a:p>
        </p:txBody>
      </p:sp>
    </p:spTree>
    <p:extLst>
      <p:ext uri="{BB962C8B-B14F-4D97-AF65-F5344CB8AC3E}">
        <p14:creationId xmlns:p14="http://schemas.microsoft.com/office/powerpoint/2010/main" val="4217545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2D4998AC-2E5C-F911-25B8-7ED378B2A6F4}"/>
              </a:ext>
            </a:extLst>
          </p:cNvPr>
          <p:cNvGrpSpPr/>
          <p:nvPr/>
        </p:nvGrpSpPr>
        <p:grpSpPr>
          <a:xfrm>
            <a:off x="200025" y="1690689"/>
            <a:ext cx="5267325" cy="3195666"/>
            <a:chOff x="200025" y="1690689"/>
            <a:chExt cx="5267325" cy="3195666"/>
          </a:xfrm>
        </p:grpSpPr>
        <p:pic>
          <p:nvPicPr>
            <p:cNvPr id="6" name="Picture 5">
              <a:extLst>
                <a:ext uri="{FF2B5EF4-FFF2-40B4-BE49-F238E27FC236}">
                  <a16:creationId xmlns:a16="http://schemas.microsoft.com/office/drawing/2014/main" id="{35C8E40F-C0A3-89E7-C3D4-E2DE2FAB0639}"/>
                </a:ext>
              </a:extLst>
            </p:cNvPr>
            <p:cNvPicPr>
              <a:picLocks noChangeAspect="1"/>
            </p:cNvPicPr>
            <p:nvPr/>
          </p:nvPicPr>
          <p:blipFill>
            <a:blip r:embed="rId2"/>
            <a:stretch>
              <a:fillRect/>
            </a:stretch>
          </p:blipFill>
          <p:spPr>
            <a:xfrm>
              <a:off x="200025" y="1690689"/>
              <a:ext cx="5267325" cy="2781715"/>
            </a:xfrm>
            <a:prstGeom prst="rect">
              <a:avLst/>
            </a:prstGeom>
          </p:spPr>
        </p:pic>
        <p:sp>
          <p:nvSpPr>
            <p:cNvPr id="8" name="TextBox 7">
              <a:extLst>
                <a:ext uri="{FF2B5EF4-FFF2-40B4-BE49-F238E27FC236}">
                  <a16:creationId xmlns:a16="http://schemas.microsoft.com/office/drawing/2014/main" id="{D5C03C6B-1884-6F34-72AC-8A1E6CFF9647}"/>
                </a:ext>
              </a:extLst>
            </p:cNvPr>
            <p:cNvSpPr txBox="1"/>
            <p:nvPr/>
          </p:nvSpPr>
          <p:spPr>
            <a:xfrm>
              <a:off x="200025" y="4363135"/>
              <a:ext cx="5200650" cy="523220"/>
            </a:xfrm>
            <a:prstGeom prst="rect">
              <a:avLst/>
            </a:prstGeom>
            <a:noFill/>
          </p:spPr>
          <p:txBody>
            <a:bodyPr wrap="square">
              <a:spAutoFit/>
            </a:bodyPr>
            <a:lstStyle/>
            <a:p>
              <a:pPr algn="ctr"/>
              <a:r>
                <a:rPr lang="it-IT" sz="1400" dirty="0"/>
                <a:t>https://techcommunity.microsoft.com/t5/internet-of-things-blog/microsoft-s-commitment-to-azure-iot/ba-p/4059725</a:t>
              </a:r>
            </a:p>
          </p:txBody>
        </p:sp>
      </p:grpSp>
      <p:grpSp>
        <p:nvGrpSpPr>
          <p:cNvPr id="14" name="Group 13">
            <a:extLst>
              <a:ext uri="{FF2B5EF4-FFF2-40B4-BE49-F238E27FC236}">
                <a16:creationId xmlns:a16="http://schemas.microsoft.com/office/drawing/2014/main" id="{C1B26B21-F17E-AC76-7685-D836A2526445}"/>
              </a:ext>
            </a:extLst>
          </p:cNvPr>
          <p:cNvGrpSpPr/>
          <p:nvPr/>
        </p:nvGrpSpPr>
        <p:grpSpPr>
          <a:xfrm>
            <a:off x="6391274" y="1896476"/>
            <a:ext cx="5267326" cy="3441929"/>
            <a:chOff x="6391274" y="1896476"/>
            <a:chExt cx="5267326" cy="3441929"/>
          </a:xfrm>
        </p:grpSpPr>
        <p:pic>
          <p:nvPicPr>
            <p:cNvPr id="10" name="Picture 9">
              <a:extLst>
                <a:ext uri="{FF2B5EF4-FFF2-40B4-BE49-F238E27FC236}">
                  <a16:creationId xmlns:a16="http://schemas.microsoft.com/office/drawing/2014/main" id="{4BF66CE6-7085-B1C9-9729-BCCA0ABDC966}"/>
                </a:ext>
              </a:extLst>
            </p:cNvPr>
            <p:cNvPicPr>
              <a:picLocks noChangeAspect="1"/>
            </p:cNvPicPr>
            <p:nvPr/>
          </p:nvPicPr>
          <p:blipFill>
            <a:blip r:embed="rId3"/>
            <a:stretch>
              <a:fillRect/>
            </a:stretch>
          </p:blipFill>
          <p:spPr>
            <a:xfrm>
              <a:off x="6391274" y="1896476"/>
              <a:ext cx="5267326" cy="2989879"/>
            </a:xfrm>
            <a:prstGeom prst="rect">
              <a:avLst/>
            </a:prstGeom>
          </p:spPr>
        </p:pic>
        <p:sp>
          <p:nvSpPr>
            <p:cNvPr id="12" name="TextBox 11">
              <a:extLst>
                <a:ext uri="{FF2B5EF4-FFF2-40B4-BE49-F238E27FC236}">
                  <a16:creationId xmlns:a16="http://schemas.microsoft.com/office/drawing/2014/main" id="{99C26412-B5AB-7689-3FCC-C54FD456F885}"/>
                </a:ext>
              </a:extLst>
            </p:cNvPr>
            <p:cNvSpPr txBox="1"/>
            <p:nvPr/>
          </p:nvSpPr>
          <p:spPr>
            <a:xfrm>
              <a:off x="6477000" y="4815185"/>
              <a:ext cx="4991100" cy="523220"/>
            </a:xfrm>
            <a:prstGeom prst="rect">
              <a:avLst/>
            </a:prstGeom>
            <a:noFill/>
          </p:spPr>
          <p:txBody>
            <a:bodyPr wrap="square">
              <a:spAutoFit/>
            </a:bodyPr>
            <a:lstStyle>
              <a:defPPr>
                <a:defRPr lang="en-US"/>
              </a:defPPr>
              <a:lvl1pPr algn="ctr">
                <a:defRPr sz="1400"/>
              </a:lvl1pPr>
            </a:lstStyle>
            <a:p>
              <a:r>
                <a:rPr lang="it-IT" dirty="0"/>
                <a:t>https://www.msn.com/en-us/money/other/microsoft-retires-azure-iot-central-in-platform-rethink/ar-BB1iknsm?PC=EMMX01</a:t>
              </a:r>
            </a:p>
          </p:txBody>
        </p:sp>
      </p:grpSp>
      <p:pic>
        <p:nvPicPr>
          <p:cNvPr id="1026" name="Picture 2" descr="Latest Top Gun: Maverick Trailer Suggests Iceman May Die in Sequel to 1986  Blockbuster - The Aviation Geek Club">
            <a:extLst>
              <a:ext uri="{FF2B5EF4-FFF2-40B4-BE49-F238E27FC236}">
                <a16:creationId xmlns:a16="http://schemas.microsoft.com/office/drawing/2014/main" id="{24C052C8-1628-4039-D18B-AB0CFD62A1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7475" y="2071390"/>
            <a:ext cx="7029450" cy="351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288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EA5F19C6-4B05-8BD4-F905-460F771731F1}"/>
              </a:ext>
            </a:extLst>
          </p:cNvPr>
          <p:cNvSpPr/>
          <p:nvPr/>
        </p:nvSpPr>
        <p:spPr>
          <a:xfrm>
            <a:off x="3418608" y="2098964"/>
            <a:ext cx="5922817" cy="303414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it-IT" dirty="0"/>
              <a:t>Backend</a:t>
            </a:r>
          </a:p>
        </p:txBody>
      </p:sp>
      <p:sp>
        <p:nvSpPr>
          <p:cNvPr id="3" name="Title 2">
            <a:extLst>
              <a:ext uri="{FF2B5EF4-FFF2-40B4-BE49-F238E27FC236}">
                <a16:creationId xmlns:a16="http://schemas.microsoft.com/office/drawing/2014/main" id="{4153842D-D7A1-47C9-E76F-735638EE974C}"/>
              </a:ext>
            </a:extLst>
          </p:cNvPr>
          <p:cNvSpPr>
            <a:spLocks noGrp="1"/>
          </p:cNvSpPr>
          <p:nvPr>
            <p:ph type="title"/>
          </p:nvPr>
        </p:nvSpPr>
        <p:spPr/>
        <p:txBody>
          <a:bodyPr/>
          <a:lstStyle/>
          <a:p>
            <a:r>
              <a:rPr lang="it-IT" dirty="0"/>
              <a:t>Uno schema di riferimento</a:t>
            </a:r>
          </a:p>
        </p:txBody>
      </p:sp>
      <p:sp>
        <p:nvSpPr>
          <p:cNvPr id="4" name="Rectangle: Rounded Corners 3">
            <a:extLst>
              <a:ext uri="{FF2B5EF4-FFF2-40B4-BE49-F238E27FC236}">
                <a16:creationId xmlns:a16="http://schemas.microsoft.com/office/drawing/2014/main" id="{6946A421-D518-A37B-1BC8-7A0538742200}"/>
              </a:ext>
            </a:extLst>
          </p:cNvPr>
          <p:cNvSpPr/>
          <p:nvPr/>
        </p:nvSpPr>
        <p:spPr>
          <a:xfrm>
            <a:off x="2140526" y="2732809"/>
            <a:ext cx="1091046" cy="62345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it-IT" dirty="0"/>
              <a:t>Devices</a:t>
            </a:r>
          </a:p>
        </p:txBody>
      </p:sp>
      <p:sp>
        <p:nvSpPr>
          <p:cNvPr id="5" name="Rectangle: Rounded Corners 4">
            <a:extLst>
              <a:ext uri="{FF2B5EF4-FFF2-40B4-BE49-F238E27FC236}">
                <a16:creationId xmlns:a16="http://schemas.microsoft.com/office/drawing/2014/main" id="{E90AC1F2-2759-FE32-B529-31DF81124BB3}"/>
              </a:ext>
            </a:extLst>
          </p:cNvPr>
          <p:cNvSpPr/>
          <p:nvPr/>
        </p:nvSpPr>
        <p:spPr>
          <a:xfrm>
            <a:off x="2140526" y="3480955"/>
            <a:ext cx="1091046" cy="62345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it-IT" dirty="0"/>
              <a:t>Devices</a:t>
            </a:r>
          </a:p>
        </p:txBody>
      </p:sp>
      <p:sp>
        <p:nvSpPr>
          <p:cNvPr id="6" name="Rectangle: Rounded Corners 5">
            <a:extLst>
              <a:ext uri="{FF2B5EF4-FFF2-40B4-BE49-F238E27FC236}">
                <a16:creationId xmlns:a16="http://schemas.microsoft.com/office/drawing/2014/main" id="{FB4FBE0A-AC57-6ACC-93F5-9C6928751FAF}"/>
              </a:ext>
            </a:extLst>
          </p:cNvPr>
          <p:cNvSpPr/>
          <p:nvPr/>
        </p:nvSpPr>
        <p:spPr>
          <a:xfrm>
            <a:off x="2140526" y="4190566"/>
            <a:ext cx="1091046" cy="623454"/>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it-IT" dirty="0"/>
              <a:t>Devices</a:t>
            </a:r>
          </a:p>
        </p:txBody>
      </p:sp>
      <p:sp>
        <p:nvSpPr>
          <p:cNvPr id="7" name="Rectangle: Rounded Corners 6">
            <a:extLst>
              <a:ext uri="{FF2B5EF4-FFF2-40B4-BE49-F238E27FC236}">
                <a16:creationId xmlns:a16="http://schemas.microsoft.com/office/drawing/2014/main" id="{57A169FB-E5AD-1026-6A28-75C3C5C54CD1}"/>
              </a:ext>
            </a:extLst>
          </p:cNvPr>
          <p:cNvSpPr/>
          <p:nvPr/>
        </p:nvSpPr>
        <p:spPr>
          <a:xfrm>
            <a:off x="3633353" y="2752076"/>
            <a:ext cx="1239982" cy="2081211"/>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dirty="0"/>
              <a:t>Device</a:t>
            </a:r>
          </a:p>
          <a:p>
            <a:pPr algn="ctr"/>
            <a:r>
              <a:rPr lang="it-IT" dirty="0"/>
              <a:t>Gateway</a:t>
            </a:r>
          </a:p>
        </p:txBody>
      </p:sp>
      <p:sp>
        <p:nvSpPr>
          <p:cNvPr id="11" name="Rectangle: Rounded Corners 10">
            <a:extLst>
              <a:ext uri="{FF2B5EF4-FFF2-40B4-BE49-F238E27FC236}">
                <a16:creationId xmlns:a16="http://schemas.microsoft.com/office/drawing/2014/main" id="{920A1913-C5D9-033B-456F-298B5FC94D7D}"/>
              </a:ext>
            </a:extLst>
          </p:cNvPr>
          <p:cNvSpPr/>
          <p:nvPr/>
        </p:nvSpPr>
        <p:spPr>
          <a:xfrm>
            <a:off x="10255826" y="2772858"/>
            <a:ext cx="1239982" cy="2081211"/>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it-IT" dirty="0"/>
              <a:t>Apps</a:t>
            </a:r>
          </a:p>
        </p:txBody>
      </p:sp>
      <p:sp>
        <p:nvSpPr>
          <p:cNvPr id="2" name="Rectangle: Rounded Corners 1">
            <a:extLst>
              <a:ext uri="{FF2B5EF4-FFF2-40B4-BE49-F238E27FC236}">
                <a16:creationId xmlns:a16="http://schemas.microsoft.com/office/drawing/2014/main" id="{763E4C7D-94AB-46D6-E736-B1861B9C29E4}"/>
              </a:ext>
            </a:extLst>
          </p:cNvPr>
          <p:cNvSpPr/>
          <p:nvPr/>
        </p:nvSpPr>
        <p:spPr>
          <a:xfrm>
            <a:off x="7841671" y="3169226"/>
            <a:ext cx="1239982" cy="119495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dirty="0"/>
              <a:t>App Storage</a:t>
            </a:r>
          </a:p>
        </p:txBody>
      </p:sp>
      <p:sp>
        <p:nvSpPr>
          <p:cNvPr id="9" name="Rectangle: Rounded Corners 8">
            <a:extLst>
              <a:ext uri="{FF2B5EF4-FFF2-40B4-BE49-F238E27FC236}">
                <a16:creationId xmlns:a16="http://schemas.microsoft.com/office/drawing/2014/main" id="{41917170-DADE-BF81-0929-F9A8E6348DB1}"/>
              </a:ext>
            </a:extLst>
          </p:cNvPr>
          <p:cNvSpPr/>
          <p:nvPr/>
        </p:nvSpPr>
        <p:spPr>
          <a:xfrm>
            <a:off x="5593768" y="3169226"/>
            <a:ext cx="1333498" cy="1194955"/>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it-IT" dirty="0"/>
              <a:t>Raw Storage</a:t>
            </a:r>
          </a:p>
        </p:txBody>
      </p:sp>
      <p:sp>
        <p:nvSpPr>
          <p:cNvPr id="10" name="Arrow: Left 9">
            <a:extLst>
              <a:ext uri="{FF2B5EF4-FFF2-40B4-BE49-F238E27FC236}">
                <a16:creationId xmlns:a16="http://schemas.microsoft.com/office/drawing/2014/main" id="{FC32C703-4210-6862-E098-213377DD0EB3}"/>
              </a:ext>
            </a:extLst>
          </p:cNvPr>
          <p:cNvSpPr/>
          <p:nvPr/>
        </p:nvSpPr>
        <p:spPr>
          <a:xfrm>
            <a:off x="9081652" y="3480955"/>
            <a:ext cx="1174173" cy="498763"/>
          </a:xfrm>
          <a:prstGeom prst="lef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it-IT"/>
          </a:p>
        </p:txBody>
      </p:sp>
      <p:sp>
        <p:nvSpPr>
          <p:cNvPr id="12" name="Arrow: Left 11">
            <a:extLst>
              <a:ext uri="{FF2B5EF4-FFF2-40B4-BE49-F238E27FC236}">
                <a16:creationId xmlns:a16="http://schemas.microsoft.com/office/drawing/2014/main" id="{CF7BD67A-AEFC-21D4-90A3-62B7834F4E3B}"/>
              </a:ext>
            </a:extLst>
          </p:cNvPr>
          <p:cNvSpPr/>
          <p:nvPr/>
        </p:nvSpPr>
        <p:spPr>
          <a:xfrm flipH="1">
            <a:off x="6927268" y="3480955"/>
            <a:ext cx="914401" cy="498763"/>
          </a:xfrm>
          <a:prstGeom prst="lef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it-IT"/>
          </a:p>
        </p:txBody>
      </p:sp>
      <p:sp>
        <p:nvSpPr>
          <p:cNvPr id="13" name="Arrow: Left 12">
            <a:extLst>
              <a:ext uri="{FF2B5EF4-FFF2-40B4-BE49-F238E27FC236}">
                <a16:creationId xmlns:a16="http://schemas.microsoft.com/office/drawing/2014/main" id="{904D1456-F12B-8C33-292C-8B1E3EEE236F}"/>
              </a:ext>
            </a:extLst>
          </p:cNvPr>
          <p:cNvSpPr/>
          <p:nvPr/>
        </p:nvSpPr>
        <p:spPr>
          <a:xfrm flipH="1">
            <a:off x="4895846" y="3517320"/>
            <a:ext cx="677141" cy="498763"/>
          </a:xfrm>
          <a:prstGeom prst="lef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156596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B67C4B-8E34-2B63-01DB-7C9591F0E873}"/>
              </a:ext>
            </a:extLst>
          </p:cNvPr>
          <p:cNvSpPr>
            <a:spLocks noGrp="1"/>
          </p:cNvSpPr>
          <p:nvPr>
            <p:ph type="title"/>
          </p:nvPr>
        </p:nvSpPr>
        <p:spPr/>
        <p:txBody>
          <a:bodyPr/>
          <a:lstStyle/>
          <a:p>
            <a:r>
              <a:rPr lang="it-IT" dirty="0"/>
              <a:t>Facts: Medallion Architecture</a:t>
            </a:r>
          </a:p>
        </p:txBody>
      </p:sp>
      <p:pic>
        <p:nvPicPr>
          <p:cNvPr id="3074" name="Picture 2">
            <a:extLst>
              <a:ext uri="{FF2B5EF4-FFF2-40B4-BE49-F238E27FC236}">
                <a16:creationId xmlns:a16="http://schemas.microsoft.com/office/drawing/2014/main" id="{2F35D3DD-B1B8-BE70-7B92-CDDE4C85209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651000" y="2115344"/>
            <a:ext cx="8890000" cy="37719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00983E5-7861-3C2B-E6CC-E294BBF9CD2F}"/>
              </a:ext>
            </a:extLst>
          </p:cNvPr>
          <p:cNvSpPr txBox="1"/>
          <p:nvPr/>
        </p:nvSpPr>
        <p:spPr>
          <a:xfrm>
            <a:off x="3301254" y="5606988"/>
            <a:ext cx="6136340" cy="646331"/>
          </a:xfrm>
          <a:prstGeom prst="rect">
            <a:avLst/>
          </a:prstGeom>
          <a:noFill/>
        </p:spPr>
        <p:txBody>
          <a:bodyPr wrap="square">
            <a:spAutoFit/>
          </a:bodyPr>
          <a:lstStyle/>
          <a:p>
            <a:r>
              <a:rPr lang="it-IT" dirty="0">
                <a:hlinkClick r:id="rId3"/>
              </a:rPr>
              <a:t>https://piethein.medium.com/medallion-architecture-best-practices-for-managing-bronze-silver-and-gold-486de7c90055</a:t>
            </a:r>
            <a:r>
              <a:rPr lang="it-IT" dirty="0"/>
              <a:t> </a:t>
            </a:r>
          </a:p>
        </p:txBody>
      </p:sp>
      <p:sp>
        <p:nvSpPr>
          <p:cNvPr id="9" name="TextBox 8">
            <a:extLst>
              <a:ext uri="{FF2B5EF4-FFF2-40B4-BE49-F238E27FC236}">
                <a16:creationId xmlns:a16="http://schemas.microsoft.com/office/drawing/2014/main" id="{0A6C5DDC-31E6-0722-29EA-CDFFD5A4B05A}"/>
              </a:ext>
            </a:extLst>
          </p:cNvPr>
          <p:cNvSpPr txBox="1"/>
          <p:nvPr/>
        </p:nvSpPr>
        <p:spPr>
          <a:xfrm>
            <a:off x="3301254" y="2059781"/>
            <a:ext cx="6136340" cy="369332"/>
          </a:xfrm>
          <a:prstGeom prst="rect">
            <a:avLst/>
          </a:prstGeom>
          <a:noFill/>
        </p:spPr>
        <p:txBody>
          <a:bodyPr wrap="square">
            <a:spAutoFit/>
          </a:bodyPr>
          <a:lstStyle/>
          <a:p>
            <a:r>
              <a:rPr lang="it-IT" dirty="0">
                <a:hlinkClick r:id="rId4"/>
              </a:rPr>
              <a:t>https://www.databricks.com/glossary/medallion-architecture</a:t>
            </a:r>
            <a:r>
              <a:rPr lang="it-IT" dirty="0"/>
              <a:t> </a:t>
            </a:r>
          </a:p>
        </p:txBody>
      </p:sp>
    </p:spTree>
    <p:extLst>
      <p:ext uri="{BB962C8B-B14F-4D97-AF65-F5344CB8AC3E}">
        <p14:creationId xmlns:p14="http://schemas.microsoft.com/office/powerpoint/2010/main" val="1459475209"/>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805</TotalTime>
  <Words>1651</Words>
  <Application>Microsoft Office PowerPoint</Application>
  <PresentationFormat>Widescreen</PresentationFormat>
  <Paragraphs>191</Paragraphs>
  <Slides>36</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MS Gothic</vt:lpstr>
      <vt:lpstr>Airlock</vt:lpstr>
      <vt:lpstr>Arial</vt:lpstr>
      <vt:lpstr>Calibri</vt:lpstr>
      <vt:lpstr>Calibri Light</vt:lpstr>
      <vt:lpstr>Georgia</vt:lpstr>
      <vt:lpstr>Segoe Pro Display</vt:lpstr>
      <vt:lpstr>Wingdings</vt:lpstr>
      <vt:lpstr>Tema di Office</vt:lpstr>
      <vt:lpstr>Microsoft Fabric per l’IoT 2024</vt:lpstr>
      <vt:lpstr>Sponsors &amp; Organizers</vt:lpstr>
      <vt:lpstr>Who am I</vt:lpstr>
      <vt:lpstr>Microsoft Fabric per l’IoT 2024</vt:lpstr>
      <vt:lpstr>Cos’è un backend IoT? </vt:lpstr>
      <vt:lpstr>La crisi dell’IoT pre-2024</vt:lpstr>
      <vt:lpstr>PowerPoint Presentation</vt:lpstr>
      <vt:lpstr>Uno schema di riferimento</vt:lpstr>
      <vt:lpstr>Facts: Medallion Architecture</vt:lpstr>
      <vt:lpstr>PowerPoint Presentation</vt:lpstr>
      <vt:lpstr>Bufferizzare i dati con i file parquet</vt:lpstr>
      <vt:lpstr>Ignite News: Azure IoT Operations</vt:lpstr>
      <vt:lpstr>Click to edit master title style</vt:lpstr>
      <vt:lpstr>Uno schema di riferimento</vt:lpstr>
      <vt:lpstr>Fabric Real Time Intelligence Experience</vt:lpstr>
      <vt:lpstr>Cos’è la Real Time Intelligence Experience</vt:lpstr>
      <vt:lpstr>Attenzione!</vt:lpstr>
      <vt:lpstr>Un classico per l’IoT: Azure IoT Hub</vt:lpstr>
      <vt:lpstr>Azure IoT Hub</vt:lpstr>
      <vt:lpstr>Ingestion dei dati</vt:lpstr>
      <vt:lpstr>Due soluzioni per Azure IoT Hub</vt:lpstr>
      <vt:lpstr>Event Stream</vt:lpstr>
      <vt:lpstr>OneLake Shortcuts</vt:lpstr>
      <vt:lpstr>Data Pipeline</vt:lpstr>
      <vt:lpstr>Data Flow</vt:lpstr>
      <vt:lpstr>EventHouse</vt:lpstr>
      <vt:lpstr>PowerPoint Presentation</vt:lpstr>
      <vt:lpstr>Consumo dei dati</vt:lpstr>
      <vt:lpstr>Consumo dei dati</vt:lpstr>
      <vt:lpstr>LakeHouse vs WareHouse</vt:lpstr>
      <vt:lpstr>Two SQL Endpoints</vt:lpstr>
      <vt:lpstr>T-SQL e Kusto Endpoints</vt:lpstr>
      <vt:lpstr>PowerPoint Presentation</vt:lpstr>
      <vt:lpstr>Conclusioni</vt:lpstr>
      <vt:lpstr>Conclusioni</vt:lpstr>
      <vt:lpstr>Riferimenti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ddominici</dc:creator>
  <cp:lastModifiedBy>Marco Parenzan</cp:lastModifiedBy>
  <cp:revision>28</cp:revision>
  <dcterms:created xsi:type="dcterms:W3CDTF">2019-02-08T06:58:32Z</dcterms:created>
  <dcterms:modified xsi:type="dcterms:W3CDTF">2024-06-14T08:09:29Z</dcterms:modified>
</cp:coreProperties>
</file>